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83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9" r:id="rId7"/>
    <p:sldId id="258" r:id="rId8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3399"/>
    <a:srgbClr val="0000FF"/>
    <a:srgbClr val="00E4A8"/>
    <a:srgbClr val="008080"/>
    <a:srgbClr val="339966"/>
    <a:srgbClr val="660033"/>
    <a:srgbClr val="0033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81306F-F79D-4991-ACF7-613C2E206118}" v="3" dt="2025-11-25T17:58:01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87455" autoAdjust="0"/>
  </p:normalViewPr>
  <p:slideViewPr>
    <p:cSldViewPr>
      <p:cViewPr varScale="1">
        <p:scale>
          <a:sx n="129" d="100"/>
          <a:sy n="129" d="100"/>
        </p:scale>
        <p:origin x="20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714" y="-96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ky Keating" userId="9bf74367-709f-4ada-9ec8-d6a33282c2c8" providerId="ADAL" clId="{50886DEF-FC0A-4624-95A3-F385FF47E4A0}"/>
    <pc:docChg chg="undo custSel modSld">
      <pc:chgData name="Becky Keating" userId="9bf74367-709f-4ada-9ec8-d6a33282c2c8" providerId="ADAL" clId="{50886DEF-FC0A-4624-95A3-F385FF47E4A0}" dt="2023-11-09T17:57:27.041" v="370" actId="20577"/>
      <pc:docMkLst>
        <pc:docMk/>
      </pc:docMkLst>
      <pc:sldChg chg="modSp mod">
        <pc:chgData name="Becky Keating" userId="9bf74367-709f-4ada-9ec8-d6a33282c2c8" providerId="ADAL" clId="{50886DEF-FC0A-4624-95A3-F385FF47E4A0}" dt="2023-11-09T17:10:47.678" v="21" actId="255"/>
        <pc:sldMkLst>
          <pc:docMk/>
          <pc:sldMk cId="0" sldId="256"/>
        </pc:sldMkLst>
      </pc:sldChg>
      <pc:sldChg chg="modSp mod">
        <pc:chgData name="Becky Keating" userId="9bf74367-709f-4ada-9ec8-d6a33282c2c8" providerId="ADAL" clId="{50886DEF-FC0A-4624-95A3-F385FF47E4A0}" dt="2023-11-09T17:31:19.611" v="273" actId="255"/>
        <pc:sldMkLst>
          <pc:docMk/>
          <pc:sldMk cId="0" sldId="349"/>
        </pc:sldMkLst>
      </pc:sldChg>
      <pc:sldChg chg="modSp mod">
        <pc:chgData name="Becky Keating" userId="9bf74367-709f-4ada-9ec8-d6a33282c2c8" providerId="ADAL" clId="{50886DEF-FC0A-4624-95A3-F385FF47E4A0}" dt="2023-11-09T17:06:23.851" v="8" actId="14100"/>
        <pc:sldMkLst>
          <pc:docMk/>
          <pc:sldMk cId="0" sldId="367"/>
        </pc:sldMkLst>
      </pc:sldChg>
      <pc:sldChg chg="modSp mod">
        <pc:chgData name="Becky Keating" userId="9bf74367-709f-4ada-9ec8-d6a33282c2c8" providerId="ADAL" clId="{50886DEF-FC0A-4624-95A3-F385FF47E4A0}" dt="2023-11-09T17:42:14.288" v="320" actId="207"/>
        <pc:sldMkLst>
          <pc:docMk/>
          <pc:sldMk cId="0" sldId="370"/>
        </pc:sldMkLst>
      </pc:sldChg>
      <pc:sldChg chg="modSp mod">
        <pc:chgData name="Becky Keating" userId="9bf74367-709f-4ada-9ec8-d6a33282c2c8" providerId="ADAL" clId="{50886DEF-FC0A-4624-95A3-F385FF47E4A0}" dt="2023-11-09T17:23:04.211" v="155" actId="255"/>
        <pc:sldMkLst>
          <pc:docMk/>
          <pc:sldMk cId="0" sldId="374"/>
        </pc:sldMkLst>
      </pc:sldChg>
      <pc:sldChg chg="modSp mod">
        <pc:chgData name="Becky Keating" userId="9bf74367-709f-4ada-9ec8-d6a33282c2c8" providerId="ADAL" clId="{50886DEF-FC0A-4624-95A3-F385FF47E4A0}" dt="2023-11-09T17:07:42.863" v="13" actId="255"/>
        <pc:sldMkLst>
          <pc:docMk/>
          <pc:sldMk cId="3570776408" sldId="395"/>
        </pc:sldMkLst>
      </pc:sldChg>
      <pc:sldChg chg="modSp mod">
        <pc:chgData name="Becky Keating" userId="9bf74367-709f-4ada-9ec8-d6a33282c2c8" providerId="ADAL" clId="{50886DEF-FC0A-4624-95A3-F385FF47E4A0}" dt="2023-11-09T17:33:35.014" v="282" actId="255"/>
        <pc:sldMkLst>
          <pc:docMk/>
          <pc:sldMk cId="1719273746" sldId="397"/>
        </pc:sldMkLst>
      </pc:sldChg>
      <pc:sldChg chg="modSp mod">
        <pc:chgData name="Becky Keating" userId="9bf74367-709f-4ada-9ec8-d6a33282c2c8" providerId="ADAL" clId="{50886DEF-FC0A-4624-95A3-F385FF47E4A0}" dt="2023-11-09T17:28:39.326" v="241" actId="27636"/>
        <pc:sldMkLst>
          <pc:docMk/>
          <pc:sldMk cId="2753004699" sldId="398"/>
        </pc:sldMkLst>
      </pc:sldChg>
      <pc:sldChg chg="modSp mod">
        <pc:chgData name="Becky Keating" userId="9bf74367-709f-4ada-9ec8-d6a33282c2c8" providerId="ADAL" clId="{50886DEF-FC0A-4624-95A3-F385FF47E4A0}" dt="2023-11-09T17:57:27.041" v="370" actId="20577"/>
        <pc:sldMkLst>
          <pc:docMk/>
          <pc:sldMk cId="2809443024" sldId="403"/>
        </pc:sldMkLst>
      </pc:sldChg>
    </pc:docChg>
  </pc:docChgLst>
  <pc:docChgLst>
    <pc:chgData name="Becky Keating" userId="9bf74367-709f-4ada-9ec8-d6a33282c2c8" providerId="ADAL" clId="{163B1AA8-9E9A-4F1B-8AEA-12B6FB6923AC}"/>
    <pc:docChg chg="custSel modSld">
      <pc:chgData name="Becky Keating" userId="9bf74367-709f-4ada-9ec8-d6a33282c2c8" providerId="ADAL" clId="{163B1AA8-9E9A-4F1B-8AEA-12B6FB6923AC}" dt="2025-11-07T16:22:41.925" v="290" actId="6549"/>
      <pc:docMkLst>
        <pc:docMk/>
      </pc:docMkLst>
      <pc:sldChg chg="modSp mod">
        <pc:chgData name="Becky Keating" userId="9bf74367-709f-4ada-9ec8-d6a33282c2c8" providerId="ADAL" clId="{163B1AA8-9E9A-4F1B-8AEA-12B6FB6923AC}" dt="2025-11-07T15:54:45.524" v="35" actId="113"/>
        <pc:sldMkLst>
          <pc:docMk/>
          <pc:sldMk cId="0" sldId="349"/>
        </pc:sldMkLst>
      </pc:sldChg>
      <pc:sldChg chg="modSp mod">
        <pc:chgData name="Becky Keating" userId="9bf74367-709f-4ada-9ec8-d6a33282c2c8" providerId="ADAL" clId="{163B1AA8-9E9A-4F1B-8AEA-12B6FB6923AC}" dt="2025-11-07T15:54:35.734" v="34" actId="113"/>
        <pc:sldMkLst>
          <pc:docMk/>
          <pc:sldMk cId="0" sldId="367"/>
        </pc:sldMkLst>
      </pc:sldChg>
      <pc:sldChg chg="modSp mod">
        <pc:chgData name="Becky Keating" userId="9bf74367-709f-4ada-9ec8-d6a33282c2c8" providerId="ADAL" clId="{163B1AA8-9E9A-4F1B-8AEA-12B6FB6923AC}" dt="2025-11-07T15:55:53.415" v="41" actId="113"/>
        <pc:sldMkLst>
          <pc:docMk/>
          <pc:sldMk cId="0" sldId="370"/>
        </pc:sldMkLst>
      </pc:sldChg>
      <pc:sldChg chg="modSp mod">
        <pc:chgData name="Becky Keating" userId="9bf74367-709f-4ada-9ec8-d6a33282c2c8" providerId="ADAL" clId="{163B1AA8-9E9A-4F1B-8AEA-12B6FB6923AC}" dt="2025-11-07T15:57:21.739" v="61" actId="6549"/>
        <pc:sldMkLst>
          <pc:docMk/>
          <pc:sldMk cId="0" sldId="374"/>
        </pc:sldMkLst>
      </pc:sldChg>
      <pc:sldChg chg="modSp mod">
        <pc:chgData name="Becky Keating" userId="9bf74367-709f-4ada-9ec8-d6a33282c2c8" providerId="ADAL" clId="{163B1AA8-9E9A-4F1B-8AEA-12B6FB6923AC}" dt="2025-11-07T15:55:40.302" v="40" actId="113"/>
        <pc:sldMkLst>
          <pc:docMk/>
          <pc:sldMk cId="1719273746" sldId="397"/>
        </pc:sldMkLst>
      </pc:sldChg>
      <pc:sldChg chg="modSp mod">
        <pc:chgData name="Becky Keating" userId="9bf74367-709f-4ada-9ec8-d6a33282c2c8" providerId="ADAL" clId="{163B1AA8-9E9A-4F1B-8AEA-12B6FB6923AC}" dt="2025-11-07T16:00:04.069" v="83" actId="6549"/>
        <pc:sldMkLst>
          <pc:docMk/>
          <pc:sldMk cId="2753004699" sldId="398"/>
        </pc:sldMkLst>
      </pc:sldChg>
      <pc:sldChg chg="modSp mod">
        <pc:chgData name="Becky Keating" userId="9bf74367-709f-4ada-9ec8-d6a33282c2c8" providerId="ADAL" clId="{163B1AA8-9E9A-4F1B-8AEA-12B6FB6923AC}" dt="2025-11-07T16:22:41.925" v="290" actId="6549"/>
        <pc:sldMkLst>
          <pc:docMk/>
          <pc:sldMk cId="2809443024" sldId="403"/>
        </pc:sldMkLst>
      </pc:sldChg>
    </pc:docChg>
  </pc:docChgLst>
  <pc:docChgLst>
    <pc:chgData name="Becky Keating" userId="9bf74367-709f-4ada-9ec8-d6a33282c2c8" providerId="ADAL" clId="{E2579588-CCAA-4138-9D05-72EEC9D28FD8}"/>
    <pc:docChg chg="custSel modSld">
      <pc:chgData name="Becky Keating" userId="9bf74367-709f-4ada-9ec8-d6a33282c2c8" providerId="ADAL" clId="{E2579588-CCAA-4138-9D05-72EEC9D28FD8}" dt="2025-11-21T21:10:11.587" v="98" actId="255"/>
      <pc:docMkLst>
        <pc:docMk/>
      </pc:docMkLst>
      <pc:sldChg chg="modSp mod">
        <pc:chgData name="Becky Keating" userId="9bf74367-709f-4ada-9ec8-d6a33282c2c8" providerId="ADAL" clId="{E2579588-CCAA-4138-9D05-72EEC9D28FD8}" dt="2025-11-21T21:09:32.667" v="84" actId="255"/>
        <pc:sldMkLst>
          <pc:docMk/>
          <pc:sldMk cId="0" sldId="256"/>
        </pc:sldMkLst>
        <pc:spChg chg="mod">
          <ac:chgData name="Becky Keating" userId="9bf74367-709f-4ada-9ec8-d6a33282c2c8" providerId="ADAL" clId="{E2579588-CCAA-4138-9D05-72EEC9D28FD8}" dt="2025-11-21T21:09:32.667" v="84" actId="255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E2579588-CCAA-4138-9D05-72EEC9D28FD8}" dt="2025-11-21T21:09:54.207" v="92" actId="255"/>
        <pc:sldMkLst>
          <pc:docMk/>
          <pc:sldMk cId="1057465264" sldId="257"/>
        </pc:sldMkLst>
        <pc:spChg chg="mod">
          <ac:chgData name="Becky Keating" userId="9bf74367-709f-4ada-9ec8-d6a33282c2c8" providerId="ADAL" clId="{E2579588-CCAA-4138-9D05-72EEC9D28FD8}" dt="2025-11-21T21:09:54.207" v="92" actId="255"/>
          <ac:spMkLst>
            <pc:docMk/>
            <pc:sldMk cId="1057465264" sldId="257"/>
            <ac:spMk id="9218" creationId="{02E06DC9-E9C5-223A-1678-C6BB0A0F8A2D}"/>
          </ac:spMkLst>
        </pc:spChg>
      </pc:sldChg>
      <pc:sldChg chg="modSp mod">
        <pc:chgData name="Becky Keating" userId="9bf74367-709f-4ada-9ec8-d6a33282c2c8" providerId="ADAL" clId="{E2579588-CCAA-4138-9D05-72EEC9D28FD8}" dt="2025-11-21T21:10:11.587" v="98" actId="255"/>
        <pc:sldMkLst>
          <pc:docMk/>
          <pc:sldMk cId="3743148235" sldId="258"/>
        </pc:sldMkLst>
        <pc:spChg chg="mod">
          <ac:chgData name="Becky Keating" userId="9bf74367-709f-4ada-9ec8-d6a33282c2c8" providerId="ADAL" clId="{E2579588-CCAA-4138-9D05-72EEC9D28FD8}" dt="2025-11-21T21:10:11.587" v="98" actId="255"/>
          <ac:spMkLst>
            <pc:docMk/>
            <pc:sldMk cId="3743148235" sldId="258"/>
            <ac:spMk id="9218" creationId="{1F5B8DF8-DE87-4457-5429-D0AF5616C5A1}"/>
          </ac:spMkLst>
        </pc:spChg>
      </pc:sldChg>
    </pc:docChg>
  </pc:docChgLst>
  <pc:docChgLst>
    <pc:chgData name="Becky Keating" userId="9bf74367-709f-4ada-9ec8-d6a33282c2c8" providerId="ADAL" clId="{671B9B37-C4D4-49BD-BAB8-450F99E06F69}"/>
    <pc:docChg chg="modSld">
      <pc:chgData name="Becky Keating" userId="9bf74367-709f-4ada-9ec8-d6a33282c2c8" providerId="ADAL" clId="{671B9B37-C4D4-49BD-BAB8-450F99E06F69}" dt="2025-11-12T22:06:22.109" v="1" actId="13926"/>
      <pc:docMkLst>
        <pc:docMk/>
      </pc:docMkLst>
      <pc:sldChg chg="modSp mod">
        <pc:chgData name="Becky Keating" userId="9bf74367-709f-4ada-9ec8-d6a33282c2c8" providerId="ADAL" clId="{671B9B37-C4D4-49BD-BAB8-450F99E06F69}" dt="2025-11-12T22:06:22.109" v="1" actId="13926"/>
        <pc:sldMkLst>
          <pc:docMk/>
          <pc:sldMk cId="0" sldId="349"/>
        </pc:sldMkLst>
      </pc:sldChg>
    </pc:docChg>
  </pc:docChgLst>
  <pc:docChgLst>
    <pc:chgData name="Becky Keating" userId="9bf74367-709f-4ada-9ec8-d6a33282c2c8" providerId="ADAL" clId="{E3FCC99F-AA1F-43E9-A05E-027B4B35B585}"/>
    <pc:docChg chg="custSel modSld">
      <pc:chgData name="Becky Keating" userId="9bf74367-709f-4ada-9ec8-d6a33282c2c8" providerId="ADAL" clId="{E3FCC99F-AA1F-43E9-A05E-027B4B35B585}" dt="2025-10-31T21:23:42.846" v="65" actId="20577"/>
      <pc:docMkLst>
        <pc:docMk/>
      </pc:docMkLst>
      <pc:sldChg chg="modSp mod modNotesTx">
        <pc:chgData name="Becky Keating" userId="9bf74367-709f-4ada-9ec8-d6a33282c2c8" providerId="ADAL" clId="{E3FCC99F-AA1F-43E9-A05E-027B4B35B585}" dt="2025-10-31T21:18:45.664" v="33" actId="20577"/>
        <pc:sldMkLst>
          <pc:docMk/>
          <pc:sldMk cId="0" sldId="256"/>
        </pc:sldMkLst>
        <pc:spChg chg="mod">
          <ac:chgData name="Becky Keating" userId="9bf74367-709f-4ada-9ec8-d6a33282c2c8" providerId="ADAL" clId="{E3FCC99F-AA1F-43E9-A05E-027B4B35B585}" dt="2025-10-31T21:18:26.147" v="9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E3FCC99F-AA1F-43E9-A05E-027B4B35B585}" dt="2025-10-31T21:23:42.846" v="65" actId="20577"/>
        <pc:sldMkLst>
          <pc:docMk/>
          <pc:sldMk cId="0" sldId="349"/>
        </pc:sldMkLst>
      </pc:sldChg>
      <pc:sldChg chg="addSp delSp modSp mod modNotesTx">
        <pc:chgData name="Becky Keating" userId="9bf74367-709f-4ada-9ec8-d6a33282c2c8" providerId="ADAL" clId="{E3FCC99F-AA1F-43E9-A05E-027B4B35B585}" dt="2025-10-31T21:23:26.907" v="63" actId="14100"/>
        <pc:sldMkLst>
          <pc:docMk/>
          <pc:sldMk cId="0" sldId="367"/>
        </pc:sldMkLst>
      </pc:sldChg>
    </pc:docChg>
  </pc:docChgLst>
  <pc:docChgLst>
    <pc:chgData name="Becky Keating" userId="9bf74367-709f-4ada-9ec8-d6a33282c2c8" providerId="ADAL" clId="{2A624838-09B1-4E2B-9387-E7A97C87639D}"/>
    <pc:docChg chg="custSel modSld">
      <pc:chgData name="Becky Keating" userId="9bf74367-709f-4ada-9ec8-d6a33282c2c8" providerId="ADAL" clId="{2A624838-09B1-4E2B-9387-E7A97C87639D}" dt="2025-11-06T18:04:31.173" v="23" actId="20577"/>
      <pc:docMkLst>
        <pc:docMk/>
      </pc:docMkLst>
      <pc:sldChg chg="modSp mod">
        <pc:chgData name="Becky Keating" userId="9bf74367-709f-4ada-9ec8-d6a33282c2c8" providerId="ADAL" clId="{2A624838-09B1-4E2B-9387-E7A97C87639D}" dt="2025-11-06T18:04:31.173" v="23" actId="20577"/>
        <pc:sldMkLst>
          <pc:docMk/>
          <pc:sldMk cId="0" sldId="349"/>
        </pc:sldMkLst>
      </pc:sldChg>
      <pc:sldChg chg="modSp mod">
        <pc:chgData name="Becky Keating" userId="9bf74367-709f-4ada-9ec8-d6a33282c2c8" providerId="ADAL" clId="{2A624838-09B1-4E2B-9387-E7A97C87639D}" dt="2025-11-06T18:03:56.179" v="9" actId="20577"/>
        <pc:sldMkLst>
          <pc:docMk/>
          <pc:sldMk cId="0" sldId="370"/>
        </pc:sldMkLst>
      </pc:sldChg>
    </pc:docChg>
  </pc:docChgLst>
  <pc:docChgLst>
    <pc:chgData name="Becky Keating" userId="9bf74367-709f-4ada-9ec8-d6a33282c2c8" providerId="ADAL" clId="{74E7E3DC-BE0B-4AF6-993A-2E14D066DBAA}"/>
    <pc:docChg chg="custSel modSld">
      <pc:chgData name="Becky Keating" userId="9bf74367-709f-4ada-9ec8-d6a33282c2c8" providerId="ADAL" clId="{74E7E3DC-BE0B-4AF6-993A-2E14D066DBAA}" dt="2025-11-10T22:54:59.877" v="1387" actId="14100"/>
      <pc:docMkLst>
        <pc:docMk/>
      </pc:docMkLst>
      <pc:sldChg chg="modSp mod">
        <pc:chgData name="Becky Keating" userId="9bf74367-709f-4ada-9ec8-d6a33282c2c8" providerId="ADAL" clId="{74E7E3DC-BE0B-4AF6-993A-2E14D066DBAA}" dt="2025-11-10T22:31:07.283" v="15" actId="207"/>
        <pc:sldMkLst>
          <pc:docMk/>
          <pc:sldMk cId="0" sldId="256"/>
        </pc:sldMkLst>
        <pc:spChg chg="mod">
          <ac:chgData name="Becky Keating" userId="9bf74367-709f-4ada-9ec8-d6a33282c2c8" providerId="ADAL" clId="{74E7E3DC-BE0B-4AF6-993A-2E14D066DBAA}" dt="2025-11-10T22:31:07.283" v="15" actId="20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74E7E3DC-BE0B-4AF6-993A-2E14D066DBAA}" dt="2025-11-10T22:37:51.352" v="429" actId="255"/>
        <pc:sldMkLst>
          <pc:docMk/>
          <pc:sldMk cId="0" sldId="370"/>
        </pc:sldMkLst>
      </pc:sldChg>
      <pc:sldChg chg="modSp mod">
        <pc:chgData name="Becky Keating" userId="9bf74367-709f-4ada-9ec8-d6a33282c2c8" providerId="ADAL" clId="{74E7E3DC-BE0B-4AF6-993A-2E14D066DBAA}" dt="2025-11-10T22:38:26.996" v="449" actId="20577"/>
        <pc:sldMkLst>
          <pc:docMk/>
          <pc:sldMk cId="1719273746" sldId="397"/>
        </pc:sldMkLst>
      </pc:sldChg>
      <pc:sldChg chg="modSp mod">
        <pc:chgData name="Becky Keating" userId="9bf74367-709f-4ada-9ec8-d6a33282c2c8" providerId="ADAL" clId="{74E7E3DC-BE0B-4AF6-993A-2E14D066DBAA}" dt="2025-11-10T22:54:59.877" v="1387" actId="14100"/>
        <pc:sldMkLst>
          <pc:docMk/>
          <pc:sldMk cId="2753004699" sldId="398"/>
        </pc:sldMkLst>
      </pc:sldChg>
      <pc:sldChg chg="modSp mod">
        <pc:chgData name="Becky Keating" userId="9bf74367-709f-4ada-9ec8-d6a33282c2c8" providerId="ADAL" clId="{74E7E3DC-BE0B-4AF6-993A-2E14D066DBAA}" dt="2025-11-10T22:50:35.159" v="1240" actId="20577"/>
        <pc:sldMkLst>
          <pc:docMk/>
          <pc:sldMk cId="2809443024" sldId="403"/>
        </pc:sldMkLst>
      </pc:sldChg>
    </pc:docChg>
  </pc:docChgLst>
  <pc:docChgLst>
    <pc:chgData name="Becky Keating" userId="9bf74367-709f-4ada-9ec8-d6a33282c2c8" providerId="ADAL" clId="{4CEDF475-F129-42A1-9FFE-EF2ADE65F837}"/>
    <pc:docChg chg="custSel modSld">
      <pc:chgData name="Becky Keating" userId="9bf74367-709f-4ada-9ec8-d6a33282c2c8" providerId="ADAL" clId="{4CEDF475-F129-42A1-9FFE-EF2ADE65F837}" dt="2025-11-05T20:31:39.889" v="2536" actId="20577"/>
      <pc:docMkLst>
        <pc:docMk/>
      </pc:docMkLst>
      <pc:sldChg chg="modSp mod modNotesTx">
        <pc:chgData name="Becky Keating" userId="9bf74367-709f-4ada-9ec8-d6a33282c2c8" providerId="ADAL" clId="{4CEDF475-F129-42A1-9FFE-EF2ADE65F837}" dt="2025-11-05T18:34:35.038" v="796" actId="20577"/>
        <pc:sldMkLst>
          <pc:docMk/>
          <pc:sldMk cId="0" sldId="374"/>
        </pc:sldMkLst>
      </pc:sldChg>
      <pc:sldChg chg="modSp mod">
        <pc:chgData name="Becky Keating" userId="9bf74367-709f-4ada-9ec8-d6a33282c2c8" providerId="ADAL" clId="{4CEDF475-F129-42A1-9FFE-EF2ADE65F837}" dt="2025-11-05T19:36:28.866" v="1446" actId="20577"/>
        <pc:sldMkLst>
          <pc:docMk/>
          <pc:sldMk cId="1719273746" sldId="397"/>
        </pc:sldMkLst>
      </pc:sldChg>
      <pc:sldChg chg="modSp mod modNotesTx">
        <pc:chgData name="Becky Keating" userId="9bf74367-709f-4ada-9ec8-d6a33282c2c8" providerId="ADAL" clId="{4CEDF475-F129-42A1-9FFE-EF2ADE65F837}" dt="2025-11-05T18:46:00.807" v="1250" actId="6549"/>
        <pc:sldMkLst>
          <pc:docMk/>
          <pc:sldMk cId="2753004699" sldId="398"/>
        </pc:sldMkLst>
      </pc:sldChg>
      <pc:sldChg chg="modSp mod modNotesTx">
        <pc:chgData name="Becky Keating" userId="9bf74367-709f-4ada-9ec8-d6a33282c2c8" providerId="ADAL" clId="{4CEDF475-F129-42A1-9FFE-EF2ADE65F837}" dt="2025-11-05T20:31:39.889" v="2536" actId="20577"/>
        <pc:sldMkLst>
          <pc:docMk/>
          <pc:sldMk cId="2809443024" sldId="403"/>
        </pc:sldMkLst>
      </pc:sldChg>
      <pc:sldChg chg="modNotesTx">
        <pc:chgData name="Becky Keating" userId="9bf74367-709f-4ada-9ec8-d6a33282c2c8" providerId="ADAL" clId="{4CEDF475-F129-42A1-9FFE-EF2ADE65F837}" dt="2025-11-05T16:46:49.176" v="57" actId="20577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BB87C84D-9899-456F-8F64-38CDC9377AE1}"/>
    <pc:docChg chg="custSel addSld delSld modSld">
      <pc:chgData name="Becky Keating" userId="9bf74367-709f-4ada-9ec8-d6a33282c2c8" providerId="ADAL" clId="{BB87C84D-9899-456F-8F64-38CDC9377AE1}" dt="2025-11-20T18:51:29.940" v="300" actId="20577"/>
      <pc:docMkLst>
        <pc:docMk/>
      </pc:docMkLst>
      <pc:sldChg chg="modSp mod">
        <pc:chgData name="Becky Keating" userId="9bf74367-709f-4ada-9ec8-d6a33282c2c8" providerId="ADAL" clId="{BB87C84D-9899-456F-8F64-38CDC9377AE1}" dt="2025-11-20T18:46:25.189" v="172" actId="14100"/>
        <pc:sldMkLst>
          <pc:docMk/>
          <pc:sldMk cId="0" sldId="256"/>
        </pc:sldMkLst>
        <pc:spChg chg="mod">
          <ac:chgData name="Becky Keating" userId="9bf74367-709f-4ada-9ec8-d6a33282c2c8" providerId="ADAL" clId="{BB87C84D-9899-456F-8F64-38CDC9377AE1}" dt="2025-11-20T18:46:25.189" v="172" actId="14100"/>
          <ac:spMkLst>
            <pc:docMk/>
            <pc:sldMk cId="0" sldId="256"/>
            <ac:spMk id="9218" creationId="{00000000-0000-0000-0000-000000000000}"/>
          </ac:spMkLst>
        </pc:spChg>
      </pc:sldChg>
      <pc:sldChg chg="modSp add mod">
        <pc:chgData name="Becky Keating" userId="9bf74367-709f-4ada-9ec8-d6a33282c2c8" providerId="ADAL" clId="{BB87C84D-9899-456F-8F64-38CDC9377AE1}" dt="2025-11-20T18:48:52.535" v="271" actId="20577"/>
        <pc:sldMkLst>
          <pc:docMk/>
          <pc:sldMk cId="1057465264" sldId="257"/>
        </pc:sldMkLst>
        <pc:spChg chg="mod">
          <ac:chgData name="Becky Keating" userId="9bf74367-709f-4ada-9ec8-d6a33282c2c8" providerId="ADAL" clId="{BB87C84D-9899-456F-8F64-38CDC9377AE1}" dt="2025-11-20T18:48:52.535" v="271" actId="20577"/>
          <ac:spMkLst>
            <pc:docMk/>
            <pc:sldMk cId="1057465264" sldId="257"/>
            <ac:spMk id="9218" creationId="{02E06DC9-E9C5-223A-1678-C6BB0A0F8A2D}"/>
          </ac:spMkLst>
        </pc:spChg>
      </pc:sldChg>
      <pc:sldChg chg="modSp add mod">
        <pc:chgData name="Becky Keating" userId="9bf74367-709f-4ada-9ec8-d6a33282c2c8" providerId="ADAL" clId="{BB87C84D-9899-456F-8F64-38CDC9377AE1}" dt="2025-11-20T18:51:29.940" v="300" actId="20577"/>
        <pc:sldMkLst>
          <pc:docMk/>
          <pc:sldMk cId="3743148235" sldId="258"/>
        </pc:sldMkLst>
        <pc:spChg chg="mod">
          <ac:chgData name="Becky Keating" userId="9bf74367-709f-4ada-9ec8-d6a33282c2c8" providerId="ADAL" clId="{BB87C84D-9899-456F-8F64-38CDC9377AE1}" dt="2025-11-20T18:51:29.940" v="300" actId="20577"/>
          <ac:spMkLst>
            <pc:docMk/>
            <pc:sldMk cId="3743148235" sldId="258"/>
            <ac:spMk id="9218" creationId="{1F5B8DF8-DE87-4457-5429-D0AF5616C5A1}"/>
          </ac:spMkLst>
        </pc:spChg>
      </pc:sldChg>
      <pc:sldChg chg="del">
        <pc:chgData name="Becky Keating" userId="9bf74367-709f-4ada-9ec8-d6a33282c2c8" providerId="ADAL" clId="{BB87C84D-9899-456F-8F64-38CDC9377AE1}" dt="2025-11-20T18:45:45.752" v="165" actId="2696"/>
        <pc:sldMkLst>
          <pc:docMk/>
          <pc:sldMk cId="0" sldId="349"/>
        </pc:sldMkLst>
      </pc:sldChg>
      <pc:sldChg chg="del">
        <pc:chgData name="Becky Keating" userId="9bf74367-709f-4ada-9ec8-d6a33282c2c8" providerId="ADAL" clId="{BB87C84D-9899-456F-8F64-38CDC9377AE1}" dt="2025-11-20T18:45:48.274" v="166" actId="2696"/>
        <pc:sldMkLst>
          <pc:docMk/>
          <pc:sldMk cId="0" sldId="367"/>
        </pc:sldMkLst>
      </pc:sldChg>
      <pc:sldChg chg="del">
        <pc:chgData name="Becky Keating" userId="9bf74367-709f-4ada-9ec8-d6a33282c2c8" providerId="ADAL" clId="{BB87C84D-9899-456F-8F64-38CDC9377AE1}" dt="2025-11-20T18:45:33.226" v="160" actId="2696"/>
        <pc:sldMkLst>
          <pc:docMk/>
          <pc:sldMk cId="0" sldId="370"/>
        </pc:sldMkLst>
      </pc:sldChg>
      <pc:sldChg chg="del">
        <pc:chgData name="Becky Keating" userId="9bf74367-709f-4ada-9ec8-d6a33282c2c8" providerId="ADAL" clId="{BB87C84D-9899-456F-8F64-38CDC9377AE1}" dt="2025-11-20T18:45:50.858" v="167" actId="2696"/>
        <pc:sldMkLst>
          <pc:docMk/>
          <pc:sldMk cId="3570776408" sldId="395"/>
        </pc:sldMkLst>
      </pc:sldChg>
      <pc:sldChg chg="del">
        <pc:chgData name="Becky Keating" userId="9bf74367-709f-4ada-9ec8-d6a33282c2c8" providerId="ADAL" clId="{BB87C84D-9899-456F-8F64-38CDC9377AE1}" dt="2025-11-20T18:45:37.012" v="161" actId="2696"/>
        <pc:sldMkLst>
          <pc:docMk/>
          <pc:sldMk cId="1719273746" sldId="397"/>
        </pc:sldMkLst>
      </pc:sldChg>
      <pc:sldChg chg="del">
        <pc:chgData name="Becky Keating" userId="9bf74367-709f-4ada-9ec8-d6a33282c2c8" providerId="ADAL" clId="{BB87C84D-9899-456F-8F64-38CDC9377AE1}" dt="2025-11-20T18:45:41.822" v="163" actId="2696"/>
        <pc:sldMkLst>
          <pc:docMk/>
          <pc:sldMk cId="2753004699" sldId="398"/>
        </pc:sldMkLst>
      </pc:sldChg>
      <pc:sldChg chg="del">
        <pc:chgData name="Becky Keating" userId="9bf74367-709f-4ada-9ec8-d6a33282c2c8" providerId="ADAL" clId="{BB87C84D-9899-456F-8F64-38CDC9377AE1}" dt="2025-11-20T18:45:43.710" v="164" actId="2696"/>
        <pc:sldMkLst>
          <pc:docMk/>
          <pc:sldMk cId="2809443024" sldId="403"/>
        </pc:sldMkLst>
      </pc:sldChg>
      <pc:sldChg chg="del">
        <pc:chgData name="Becky Keating" userId="9bf74367-709f-4ada-9ec8-d6a33282c2c8" providerId="ADAL" clId="{BB87C84D-9899-456F-8F64-38CDC9377AE1}" dt="2025-11-20T18:45:39.439" v="162" actId="2696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9259C2FC-4E9F-41D5-B9C0-E1C1D053CDBC}"/>
    <pc:docChg chg="undo custSel delSld modSld">
      <pc:chgData name="Becky Keating" userId="9bf74367-709f-4ada-9ec8-d6a33282c2c8" providerId="ADAL" clId="{9259C2FC-4E9F-41D5-B9C0-E1C1D053CDBC}" dt="2025-11-10T22:25:37.630" v="53" actId="20577"/>
      <pc:docMkLst>
        <pc:docMk/>
      </pc:docMkLst>
      <pc:sldChg chg="modSp mod">
        <pc:chgData name="Becky Keating" userId="9bf74367-709f-4ada-9ec8-d6a33282c2c8" providerId="ADAL" clId="{9259C2FC-4E9F-41D5-B9C0-E1C1D053CDBC}" dt="2025-11-10T22:19:07.126" v="3" actId="6549"/>
        <pc:sldMkLst>
          <pc:docMk/>
          <pc:sldMk cId="0" sldId="256"/>
        </pc:sldMkLst>
        <pc:spChg chg="mod">
          <ac:chgData name="Becky Keating" userId="9bf74367-709f-4ada-9ec8-d6a33282c2c8" providerId="ADAL" clId="{9259C2FC-4E9F-41D5-B9C0-E1C1D053CDBC}" dt="2025-11-10T22:19:07.126" v="3" actId="6549"/>
          <ac:spMkLst>
            <pc:docMk/>
            <pc:sldMk cId="0" sldId="256"/>
            <ac:spMk id="9218" creationId="{00000000-0000-0000-0000-000000000000}"/>
          </ac:spMkLst>
        </pc:spChg>
      </pc:sldChg>
      <pc:sldChg chg="modNotesTx">
        <pc:chgData name="Becky Keating" userId="9bf74367-709f-4ada-9ec8-d6a33282c2c8" providerId="ADAL" clId="{9259C2FC-4E9F-41D5-B9C0-E1C1D053CDBC}" dt="2025-11-10T22:25:37.630" v="53" actId="20577"/>
        <pc:sldMkLst>
          <pc:docMk/>
          <pc:sldMk cId="0" sldId="367"/>
        </pc:sldMkLst>
      </pc:sldChg>
      <pc:sldChg chg="del">
        <pc:chgData name="Becky Keating" userId="9bf74367-709f-4ada-9ec8-d6a33282c2c8" providerId="ADAL" clId="{9259C2FC-4E9F-41D5-B9C0-E1C1D053CDBC}" dt="2025-11-10T22:24:58.470" v="6" actId="2696"/>
        <pc:sldMkLst>
          <pc:docMk/>
          <pc:sldMk cId="0" sldId="374"/>
        </pc:sldMkLst>
      </pc:sldChg>
      <pc:sldChg chg="modSp mod">
        <pc:chgData name="Becky Keating" userId="9bf74367-709f-4ada-9ec8-d6a33282c2c8" providerId="ADAL" clId="{9259C2FC-4E9F-41D5-B9C0-E1C1D053CDBC}" dt="2025-11-10T22:19:29.338" v="5" actId="6549"/>
        <pc:sldMkLst>
          <pc:docMk/>
          <pc:sldMk cId="1719273746" sldId="397"/>
        </pc:sldMkLst>
      </pc:sldChg>
    </pc:docChg>
  </pc:docChgLst>
  <pc:docChgLst>
    <pc:chgData name="Becky Keating" userId="9bf74367-709f-4ada-9ec8-d6a33282c2c8" providerId="ADAL" clId="{5D13A8FC-2BC1-45B0-98FA-53D2FA88870F}"/>
    <pc:docChg chg="modSld">
      <pc:chgData name="Becky Keating" userId="9bf74367-709f-4ada-9ec8-d6a33282c2c8" providerId="ADAL" clId="{5D13A8FC-2BC1-45B0-98FA-53D2FA88870F}" dt="2025-11-21T16:58:59.757" v="23" actId="20577"/>
      <pc:docMkLst>
        <pc:docMk/>
      </pc:docMkLst>
      <pc:sldChg chg="modSp mod">
        <pc:chgData name="Becky Keating" userId="9bf74367-709f-4ada-9ec8-d6a33282c2c8" providerId="ADAL" clId="{5D13A8FC-2BC1-45B0-98FA-53D2FA88870F}" dt="2025-11-21T16:58:47.527" v="11" actId="20577"/>
        <pc:sldMkLst>
          <pc:docMk/>
          <pc:sldMk cId="0" sldId="256"/>
        </pc:sldMkLst>
        <pc:spChg chg="mod">
          <ac:chgData name="Becky Keating" userId="9bf74367-709f-4ada-9ec8-d6a33282c2c8" providerId="ADAL" clId="{5D13A8FC-2BC1-45B0-98FA-53D2FA88870F}" dt="2025-11-21T16:58:47.527" v="11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5D13A8FC-2BC1-45B0-98FA-53D2FA88870F}" dt="2025-11-21T16:58:59.757" v="23" actId="20577"/>
        <pc:sldMkLst>
          <pc:docMk/>
          <pc:sldMk cId="1057465264" sldId="257"/>
        </pc:sldMkLst>
        <pc:spChg chg="mod">
          <ac:chgData name="Becky Keating" userId="9bf74367-709f-4ada-9ec8-d6a33282c2c8" providerId="ADAL" clId="{5D13A8FC-2BC1-45B0-98FA-53D2FA88870F}" dt="2025-11-21T16:58:59.757" v="23" actId="20577"/>
          <ac:spMkLst>
            <pc:docMk/>
            <pc:sldMk cId="1057465264" sldId="257"/>
            <ac:spMk id="9218" creationId="{02E06DC9-E9C5-223A-1678-C6BB0A0F8A2D}"/>
          </ac:spMkLst>
        </pc:spChg>
      </pc:sldChg>
    </pc:docChg>
  </pc:docChgLst>
  <pc:docChgLst>
    <pc:chgData name="Becky Keating" userId="9bf74367-709f-4ada-9ec8-d6a33282c2c8" providerId="ADAL" clId="{0581306F-F79D-4991-ACF7-613C2E206118}"/>
    <pc:docChg chg="custSel modSld sldOrd">
      <pc:chgData name="Becky Keating" userId="9bf74367-709f-4ada-9ec8-d6a33282c2c8" providerId="ADAL" clId="{0581306F-F79D-4991-ACF7-613C2E206118}" dt="2025-11-25T17:58:04.102" v="173" actId="27636"/>
      <pc:docMkLst>
        <pc:docMk/>
      </pc:docMkLst>
      <pc:sldChg chg="modSp mod">
        <pc:chgData name="Becky Keating" userId="9bf74367-709f-4ada-9ec8-d6a33282c2c8" providerId="ADAL" clId="{0581306F-F79D-4991-ACF7-613C2E206118}" dt="2025-11-25T17:56:41.858" v="155" actId="20577"/>
        <pc:sldMkLst>
          <pc:docMk/>
          <pc:sldMk cId="0" sldId="256"/>
        </pc:sldMkLst>
        <pc:spChg chg="mod">
          <ac:chgData name="Becky Keating" userId="9bf74367-709f-4ada-9ec8-d6a33282c2c8" providerId="ADAL" clId="{0581306F-F79D-4991-ACF7-613C2E206118}" dt="2025-11-25T17:56:41.858" v="155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0581306F-F79D-4991-ACF7-613C2E206118}" dt="2025-11-25T17:57:29.838" v="166" actId="1076"/>
        <pc:sldMkLst>
          <pc:docMk/>
          <pc:sldMk cId="1057465264" sldId="257"/>
        </pc:sldMkLst>
        <pc:spChg chg="mod">
          <ac:chgData name="Becky Keating" userId="9bf74367-709f-4ada-9ec8-d6a33282c2c8" providerId="ADAL" clId="{0581306F-F79D-4991-ACF7-613C2E206118}" dt="2025-11-25T17:57:29.838" v="166" actId="1076"/>
          <ac:spMkLst>
            <pc:docMk/>
            <pc:sldMk cId="1057465264" sldId="257"/>
            <ac:spMk id="9218" creationId="{02E06DC9-E9C5-223A-1678-C6BB0A0F8A2D}"/>
          </ac:spMkLst>
        </pc:spChg>
      </pc:sldChg>
      <pc:sldChg chg="modSp mod">
        <pc:chgData name="Becky Keating" userId="9bf74367-709f-4ada-9ec8-d6a33282c2c8" providerId="ADAL" clId="{0581306F-F79D-4991-ACF7-613C2E206118}" dt="2025-11-25T17:58:04.102" v="173" actId="27636"/>
        <pc:sldMkLst>
          <pc:docMk/>
          <pc:sldMk cId="3743148235" sldId="258"/>
        </pc:sldMkLst>
        <pc:spChg chg="mod">
          <ac:chgData name="Becky Keating" userId="9bf74367-709f-4ada-9ec8-d6a33282c2c8" providerId="ADAL" clId="{0581306F-F79D-4991-ACF7-613C2E206118}" dt="2025-11-25T17:58:04.102" v="173" actId="27636"/>
          <ac:spMkLst>
            <pc:docMk/>
            <pc:sldMk cId="3743148235" sldId="258"/>
            <ac:spMk id="9218" creationId="{1F5B8DF8-DE87-4457-5429-D0AF5616C5A1}"/>
          </ac:spMkLst>
        </pc:spChg>
      </pc:sldChg>
      <pc:sldChg chg="ord">
        <pc:chgData name="Becky Keating" userId="9bf74367-709f-4ada-9ec8-d6a33282c2c8" providerId="ADAL" clId="{0581306F-F79D-4991-ACF7-613C2E206118}" dt="2025-11-25T17:49:25.437" v="48"/>
        <pc:sldMkLst>
          <pc:docMk/>
          <pc:sldMk cId="3346696781" sldId="259"/>
        </pc:sldMkLst>
      </pc:sldChg>
    </pc:docChg>
  </pc:docChgLst>
  <pc:docChgLst>
    <pc:chgData name="James White" userId="35ffce28-c42e-4738-946e-b2319a0506a5" providerId="ADAL" clId="{1C7A96E7-B1C7-4F8A-B881-C805BDAE3E6B}"/>
    <pc:docChg chg="modSld">
      <pc:chgData name="James White" userId="35ffce28-c42e-4738-946e-b2319a0506a5" providerId="ADAL" clId="{1C7A96E7-B1C7-4F8A-B881-C805BDAE3E6B}" dt="2025-11-21T17:05:47.088" v="0" actId="20577"/>
      <pc:docMkLst>
        <pc:docMk/>
      </pc:docMkLst>
      <pc:sldChg chg="modSp mod">
        <pc:chgData name="James White" userId="35ffce28-c42e-4738-946e-b2319a0506a5" providerId="ADAL" clId="{1C7A96E7-B1C7-4F8A-B881-C805BDAE3E6B}" dt="2025-11-21T17:05:47.088" v="0" actId="20577"/>
        <pc:sldMkLst>
          <pc:docMk/>
          <pc:sldMk cId="3743148235" sldId="258"/>
        </pc:sldMkLst>
        <pc:spChg chg="mod">
          <ac:chgData name="James White" userId="35ffce28-c42e-4738-946e-b2319a0506a5" providerId="ADAL" clId="{1C7A96E7-B1C7-4F8A-B881-C805BDAE3E6B}" dt="2025-11-21T17:05:47.088" v="0" actId="20577"/>
          <ac:spMkLst>
            <pc:docMk/>
            <pc:sldMk cId="3743148235" sldId="258"/>
            <ac:spMk id="9218" creationId="{1F5B8DF8-DE87-4457-5429-D0AF5616C5A1}"/>
          </ac:spMkLst>
        </pc:spChg>
      </pc:sldChg>
    </pc:docChg>
  </pc:docChgLst>
  <pc:docChgLst>
    <pc:chgData name="James White" userId="35ffce28-c42e-4738-946e-b2319a0506a5" providerId="ADAL" clId="{7C65BFB4-94BD-447A-A0F9-02EBE225C458}"/>
    <pc:docChg chg="custSel addSld modSld">
      <pc:chgData name="James White" userId="35ffce28-c42e-4738-946e-b2319a0506a5" providerId="ADAL" clId="{7C65BFB4-94BD-447A-A0F9-02EBE225C458}" dt="2025-11-20T19:34:55.329" v="247" actId="14100"/>
      <pc:docMkLst>
        <pc:docMk/>
      </pc:docMkLst>
      <pc:sldChg chg="modSp mod">
        <pc:chgData name="James White" userId="35ffce28-c42e-4738-946e-b2319a0506a5" providerId="ADAL" clId="{7C65BFB4-94BD-447A-A0F9-02EBE225C458}" dt="2025-11-20T19:27:56.423" v="243" actId="20577"/>
        <pc:sldMkLst>
          <pc:docMk/>
          <pc:sldMk cId="3743148235" sldId="258"/>
        </pc:sldMkLst>
        <pc:spChg chg="mod">
          <ac:chgData name="James White" userId="35ffce28-c42e-4738-946e-b2319a0506a5" providerId="ADAL" clId="{7C65BFB4-94BD-447A-A0F9-02EBE225C458}" dt="2025-11-20T19:27:56.423" v="243" actId="20577"/>
          <ac:spMkLst>
            <pc:docMk/>
            <pc:sldMk cId="3743148235" sldId="258"/>
            <ac:spMk id="9218" creationId="{1F5B8DF8-DE87-4457-5429-D0AF5616C5A1}"/>
          </ac:spMkLst>
        </pc:spChg>
      </pc:sldChg>
      <pc:sldChg chg="addSp delSp modSp new mod">
        <pc:chgData name="James White" userId="35ffce28-c42e-4738-946e-b2319a0506a5" providerId="ADAL" clId="{7C65BFB4-94BD-447A-A0F9-02EBE225C458}" dt="2025-11-20T19:34:55.329" v="247" actId="14100"/>
        <pc:sldMkLst>
          <pc:docMk/>
          <pc:sldMk cId="3346696781" sldId="259"/>
        </pc:sldMkLst>
        <pc:picChg chg="add mod">
          <ac:chgData name="James White" userId="35ffce28-c42e-4738-946e-b2319a0506a5" providerId="ADAL" clId="{7C65BFB4-94BD-447A-A0F9-02EBE225C458}" dt="2025-11-20T19:34:55.329" v="247" actId="14100"/>
          <ac:picMkLst>
            <pc:docMk/>
            <pc:sldMk cId="3346696781" sldId="259"/>
            <ac:picMk id="4" creationId="{6A53FD8C-488D-0080-0D68-6812314AE0AD}"/>
          </ac:picMkLst>
        </pc:picChg>
      </pc:sldChg>
    </pc:docChg>
  </pc:docChgLst>
  <pc:docChgLst>
    <pc:chgData name="Becky Keating" userId="9bf74367-709f-4ada-9ec8-d6a33282c2c8" providerId="ADAL" clId="{8C5B0D19-BE58-4F88-97B1-F117CC94BC65}"/>
    <pc:docChg chg="undo custSel modSld">
      <pc:chgData name="Becky Keating" userId="9bf74367-709f-4ada-9ec8-d6a33282c2c8" providerId="ADAL" clId="{8C5B0D19-BE58-4F88-97B1-F117CC94BC65}" dt="2025-11-12T20:52:49.527" v="570" actId="6549"/>
      <pc:docMkLst>
        <pc:docMk/>
      </pc:docMkLst>
      <pc:sldChg chg="modSp mod">
        <pc:chgData name="Becky Keating" userId="9bf74367-709f-4ada-9ec8-d6a33282c2c8" providerId="ADAL" clId="{8C5B0D19-BE58-4F88-97B1-F117CC94BC65}" dt="2025-11-12T20:48:33.631" v="539" actId="13926"/>
        <pc:sldMkLst>
          <pc:docMk/>
          <pc:sldMk cId="0" sldId="349"/>
        </pc:sldMkLst>
      </pc:sldChg>
      <pc:sldChg chg="modNotesTx">
        <pc:chgData name="Becky Keating" userId="9bf74367-709f-4ada-9ec8-d6a33282c2c8" providerId="ADAL" clId="{8C5B0D19-BE58-4F88-97B1-F117CC94BC65}" dt="2025-11-12T20:34:39.399" v="311" actId="115"/>
        <pc:sldMkLst>
          <pc:docMk/>
          <pc:sldMk cId="0" sldId="367"/>
        </pc:sldMkLst>
      </pc:sldChg>
      <pc:sldChg chg="modSp mod">
        <pc:chgData name="Becky Keating" userId="9bf74367-709f-4ada-9ec8-d6a33282c2c8" providerId="ADAL" clId="{8C5B0D19-BE58-4F88-97B1-F117CC94BC65}" dt="2025-11-12T20:52:49.527" v="570" actId="6549"/>
        <pc:sldMkLst>
          <pc:docMk/>
          <pc:sldMk cId="0" sldId="370"/>
        </pc:sldMkLst>
      </pc:sldChg>
      <pc:sldChg chg="modNotesTx">
        <pc:chgData name="Becky Keating" userId="9bf74367-709f-4ada-9ec8-d6a33282c2c8" providerId="ADAL" clId="{8C5B0D19-BE58-4F88-97B1-F117CC94BC65}" dt="2025-11-12T20:31:11.228" v="237" actId="115"/>
        <pc:sldMkLst>
          <pc:docMk/>
          <pc:sldMk cId="2753004699" sldId="398"/>
        </pc:sldMkLst>
      </pc:sldChg>
      <pc:sldChg chg="modNotesTx">
        <pc:chgData name="Becky Keating" userId="9bf74367-709f-4ada-9ec8-d6a33282c2c8" providerId="ADAL" clId="{8C5B0D19-BE58-4F88-97B1-F117CC94BC65}" dt="2025-11-12T20:33:58.779" v="309" actId="115"/>
        <pc:sldMkLst>
          <pc:docMk/>
          <pc:sldMk cId="2809443024" sldId="403"/>
        </pc:sldMkLst>
      </pc:sldChg>
      <pc:sldChg chg="modNotesTx">
        <pc:chgData name="Becky Keating" userId="9bf74367-709f-4ada-9ec8-d6a33282c2c8" providerId="ADAL" clId="{8C5B0D19-BE58-4F88-97B1-F117CC94BC65}" dt="2025-11-12T20:50:15.462" v="540" actId="113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A460C369-79C2-492D-A09F-9BC324B0C089}"/>
    <pc:docChg chg="undo custSel addSld modSld sldOrd modNotesMaster modHandout">
      <pc:chgData name="Becky Keating" userId="9bf74367-709f-4ada-9ec8-d6a33282c2c8" providerId="ADAL" clId="{A460C369-79C2-492D-A09F-9BC324B0C089}" dt="2025-11-04T19:54:49.551" v="675" actId="14100"/>
      <pc:docMkLst>
        <pc:docMk/>
      </pc:docMkLst>
      <pc:sldChg chg="modSp mod">
        <pc:chgData name="Becky Keating" userId="9bf74367-709f-4ada-9ec8-d6a33282c2c8" providerId="ADAL" clId="{A460C369-79C2-492D-A09F-9BC324B0C089}" dt="2025-11-04T18:04:54.213" v="19" actId="20577"/>
        <pc:sldMkLst>
          <pc:docMk/>
          <pc:sldMk cId="0" sldId="256"/>
        </pc:sldMkLst>
        <pc:spChg chg="mod">
          <ac:chgData name="Becky Keating" userId="9bf74367-709f-4ada-9ec8-d6a33282c2c8" providerId="ADAL" clId="{A460C369-79C2-492D-A09F-9BC324B0C089}" dt="2025-11-04T18:04:54.213" v="19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 modNotesTx">
        <pc:chgData name="Becky Keating" userId="9bf74367-709f-4ada-9ec8-d6a33282c2c8" providerId="ADAL" clId="{A460C369-79C2-492D-A09F-9BC324B0C089}" dt="2025-11-04T18:57:23.902" v="651" actId="20577"/>
        <pc:sldMkLst>
          <pc:docMk/>
          <pc:sldMk cId="0" sldId="349"/>
        </pc:sldMkLst>
      </pc:sldChg>
      <pc:sldChg chg="modSp mod modNotesTx">
        <pc:chgData name="Becky Keating" userId="9bf74367-709f-4ada-9ec8-d6a33282c2c8" providerId="ADAL" clId="{A460C369-79C2-492D-A09F-9BC324B0C089}" dt="2025-11-04T18:27:47.942" v="182" actId="20577"/>
        <pc:sldMkLst>
          <pc:docMk/>
          <pc:sldMk cId="0" sldId="370"/>
        </pc:sldMkLst>
      </pc:sldChg>
      <pc:sldChg chg="ord">
        <pc:chgData name="Becky Keating" userId="9bf74367-709f-4ada-9ec8-d6a33282c2c8" providerId="ADAL" clId="{A460C369-79C2-492D-A09F-9BC324B0C089}" dt="2025-11-04T19:46:01.083" v="664"/>
        <pc:sldMkLst>
          <pc:docMk/>
          <pc:sldMk cId="0" sldId="374"/>
        </pc:sldMkLst>
      </pc:sldChg>
      <pc:sldChg chg="modSp mod modNotesTx">
        <pc:chgData name="Becky Keating" userId="9bf74367-709f-4ada-9ec8-d6a33282c2c8" providerId="ADAL" clId="{A460C369-79C2-492D-A09F-9BC324B0C089}" dt="2025-11-04T19:45:35.851" v="662" actId="27636"/>
        <pc:sldMkLst>
          <pc:docMk/>
          <pc:sldMk cId="1719273746" sldId="397"/>
        </pc:sldMkLst>
      </pc:sldChg>
      <pc:sldChg chg="delSp modSp new mod">
        <pc:chgData name="Becky Keating" userId="9bf74367-709f-4ada-9ec8-d6a33282c2c8" providerId="ADAL" clId="{A460C369-79C2-492D-A09F-9BC324B0C089}" dt="2025-11-04T19:54:49.551" v="675" actId="14100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0658B478-A74F-4D85-994C-18C88D3E24FB}"/>
    <pc:docChg chg="undo custSel delSld modSld">
      <pc:chgData name="Becky Keating" userId="9bf74367-709f-4ada-9ec8-d6a33282c2c8" providerId="ADAL" clId="{0658B478-A74F-4D85-994C-18C88D3E24FB}" dt="2023-10-26T17:02:49.465" v="980" actId="6549"/>
      <pc:docMkLst>
        <pc:docMk/>
      </pc:docMkLst>
      <pc:sldChg chg="modSp mod modNotesTx">
        <pc:chgData name="Becky Keating" userId="9bf74367-709f-4ada-9ec8-d6a33282c2c8" providerId="ADAL" clId="{0658B478-A74F-4D85-994C-18C88D3E24FB}" dt="2023-10-26T15:00:53.618" v="116" actId="20577"/>
        <pc:sldMkLst>
          <pc:docMk/>
          <pc:sldMk cId="0" sldId="256"/>
        </pc:sldMkLst>
      </pc:sldChg>
      <pc:sldChg chg="modSp mod modNotesTx">
        <pc:chgData name="Becky Keating" userId="9bf74367-709f-4ada-9ec8-d6a33282c2c8" providerId="ADAL" clId="{0658B478-A74F-4D85-994C-18C88D3E24FB}" dt="2023-10-26T15:45:58.125" v="559" actId="20577"/>
        <pc:sldMkLst>
          <pc:docMk/>
          <pc:sldMk cId="0" sldId="349"/>
        </pc:sldMkLst>
      </pc:sldChg>
      <pc:sldChg chg="addSp delSp modSp mod">
        <pc:chgData name="Becky Keating" userId="9bf74367-709f-4ada-9ec8-d6a33282c2c8" providerId="ADAL" clId="{0658B478-A74F-4D85-994C-18C88D3E24FB}" dt="2023-10-26T15:32:40.277" v="318"/>
        <pc:sldMkLst>
          <pc:docMk/>
          <pc:sldMk cId="0" sldId="367"/>
        </pc:sldMkLst>
      </pc:sldChg>
      <pc:sldChg chg="modSp mod modNotesTx">
        <pc:chgData name="Becky Keating" userId="9bf74367-709f-4ada-9ec8-d6a33282c2c8" providerId="ADAL" clId="{0658B478-A74F-4D85-994C-18C88D3E24FB}" dt="2023-10-26T15:14:08.140" v="307" actId="20577"/>
        <pc:sldMkLst>
          <pc:docMk/>
          <pc:sldMk cId="0" sldId="370"/>
        </pc:sldMkLst>
      </pc:sldChg>
      <pc:sldChg chg="modSp mod modNotesTx">
        <pc:chgData name="Becky Keating" userId="9bf74367-709f-4ada-9ec8-d6a33282c2c8" providerId="ADAL" clId="{0658B478-A74F-4D85-994C-18C88D3E24FB}" dt="2023-10-26T15:27:21.747" v="309" actId="6549"/>
        <pc:sldMkLst>
          <pc:docMk/>
          <pc:sldMk cId="1719273746" sldId="397"/>
        </pc:sldMkLst>
      </pc:sldChg>
      <pc:sldChg chg="modSp mod modNotesTx">
        <pc:chgData name="Becky Keating" userId="9bf74367-709f-4ada-9ec8-d6a33282c2c8" providerId="ADAL" clId="{0658B478-A74F-4D85-994C-18C88D3E24FB}" dt="2023-10-26T17:02:49.465" v="980" actId="6549"/>
        <pc:sldMkLst>
          <pc:docMk/>
          <pc:sldMk cId="2753004699" sldId="398"/>
        </pc:sldMkLst>
      </pc:sldChg>
      <pc:sldChg chg="modSp mod modNotesTx">
        <pc:chgData name="Becky Keating" userId="9bf74367-709f-4ada-9ec8-d6a33282c2c8" providerId="ADAL" clId="{0658B478-A74F-4D85-994C-18C88D3E24FB}" dt="2023-10-26T16:57:53.707" v="585" actId="13926"/>
        <pc:sldMkLst>
          <pc:docMk/>
          <pc:sldMk cId="2809443024" sldId="403"/>
        </pc:sldMkLst>
      </pc:sldChg>
      <pc:sldChg chg="del">
        <pc:chgData name="Becky Keating" userId="9bf74367-709f-4ada-9ec8-d6a33282c2c8" providerId="ADAL" clId="{0658B478-A74F-4D85-994C-18C88D3E24FB}" dt="2023-10-26T15:27:56.443" v="310" actId="2696"/>
        <pc:sldMkLst>
          <pc:docMk/>
          <pc:sldMk cId="2717850547" sldId="404"/>
        </pc:sldMkLst>
      </pc:sldChg>
      <pc:sldChg chg="del">
        <pc:chgData name="Becky Keating" userId="9bf74367-709f-4ada-9ec8-d6a33282c2c8" providerId="ADAL" clId="{0658B478-A74F-4D85-994C-18C88D3E24FB}" dt="2023-10-26T16:51:33.656" v="560" actId="2696"/>
        <pc:sldMkLst>
          <pc:docMk/>
          <pc:sldMk cId="2178081974" sldId="405"/>
        </pc:sldMkLst>
      </pc:sldChg>
    </pc:docChg>
  </pc:docChgLst>
  <pc:docChgLst>
    <pc:chgData name="Becky Keating" userId="9bf74367-709f-4ada-9ec8-d6a33282c2c8" providerId="ADAL" clId="{2A6346B1-BD7B-41F0-93F5-777A3D06E428}"/>
    <pc:docChg chg="modSld">
      <pc:chgData name="Becky Keating" userId="9bf74367-709f-4ada-9ec8-d6a33282c2c8" providerId="ADAL" clId="{2A6346B1-BD7B-41F0-93F5-777A3D06E428}" dt="2025-11-20T20:32:08.628" v="11"/>
      <pc:docMkLst>
        <pc:docMk/>
      </pc:docMkLst>
      <pc:sldChg chg="modSp mod">
        <pc:chgData name="Becky Keating" userId="9bf74367-709f-4ada-9ec8-d6a33282c2c8" providerId="ADAL" clId="{2A6346B1-BD7B-41F0-93F5-777A3D06E428}" dt="2025-11-20T20:28:48.456" v="5"/>
        <pc:sldMkLst>
          <pc:docMk/>
          <pc:sldMk cId="0" sldId="256"/>
        </pc:sldMkLst>
        <pc:spChg chg="mod">
          <ac:chgData name="Becky Keating" userId="9bf74367-709f-4ada-9ec8-d6a33282c2c8" providerId="ADAL" clId="{2A6346B1-BD7B-41F0-93F5-777A3D06E428}" dt="2025-11-20T20:28:48.456" v="5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2A6346B1-BD7B-41F0-93F5-777A3D06E428}" dt="2025-11-20T20:32:08.628" v="11"/>
        <pc:sldMkLst>
          <pc:docMk/>
          <pc:sldMk cId="1057465264" sldId="257"/>
        </pc:sldMkLst>
        <pc:spChg chg="mod">
          <ac:chgData name="Becky Keating" userId="9bf74367-709f-4ada-9ec8-d6a33282c2c8" providerId="ADAL" clId="{2A6346B1-BD7B-41F0-93F5-777A3D06E428}" dt="2025-11-20T20:32:08.628" v="11"/>
          <ac:spMkLst>
            <pc:docMk/>
            <pc:sldMk cId="1057465264" sldId="257"/>
            <ac:spMk id="9218" creationId="{02E06DC9-E9C5-223A-1678-C6BB0A0F8A2D}"/>
          </ac:spMkLst>
        </pc:spChg>
      </pc:sldChg>
    </pc:docChg>
  </pc:docChgLst>
  <pc:docChgLst>
    <pc:chgData name="Becky Keating" userId="9bf74367-709f-4ada-9ec8-d6a33282c2c8" providerId="ADAL" clId="{1129493F-2C65-43CA-8D61-92FF72C00605}"/>
    <pc:docChg chg="undo custSel addSld delSld modSld">
      <pc:chgData name="Becky Keating" userId="9bf74367-709f-4ada-9ec8-d6a33282c2c8" providerId="ADAL" clId="{1129493F-2C65-43CA-8D61-92FF72C00605}" dt="2023-11-06T21:55:35.456" v="1403"/>
      <pc:docMkLst>
        <pc:docMk/>
      </pc:docMkLst>
      <pc:sldChg chg="modSp add mod modNotesTx">
        <pc:chgData name="Becky Keating" userId="9bf74367-709f-4ada-9ec8-d6a33282c2c8" providerId="ADAL" clId="{1129493F-2C65-43CA-8D61-92FF72C00605}" dt="2023-11-06T21:55:35.456" v="1403"/>
        <pc:sldMkLst>
          <pc:docMk/>
          <pc:sldMk cId="0" sldId="374"/>
        </pc:sldMkLst>
      </pc:sldChg>
      <pc:sldChg chg="modSp mod modNotesTx">
        <pc:chgData name="Becky Keating" userId="9bf74367-709f-4ada-9ec8-d6a33282c2c8" providerId="ADAL" clId="{1129493F-2C65-43CA-8D61-92FF72C00605}" dt="2023-11-06T21:38:09.379" v="1250" actId="5793"/>
        <pc:sldMkLst>
          <pc:docMk/>
          <pc:sldMk cId="1719273746" sldId="397"/>
        </pc:sldMkLst>
      </pc:sldChg>
      <pc:sldChg chg="modNotesTx">
        <pc:chgData name="Becky Keating" userId="9bf74367-709f-4ada-9ec8-d6a33282c2c8" providerId="ADAL" clId="{1129493F-2C65-43CA-8D61-92FF72C00605}" dt="2023-11-06T17:46:38.211" v="19" actId="6549"/>
        <pc:sldMkLst>
          <pc:docMk/>
          <pc:sldMk cId="2753004699" sldId="398"/>
        </pc:sldMkLst>
      </pc:sldChg>
      <pc:sldChg chg="modSp mod modNotesTx">
        <pc:chgData name="Becky Keating" userId="9bf74367-709f-4ada-9ec8-d6a33282c2c8" providerId="ADAL" clId="{1129493F-2C65-43CA-8D61-92FF72C00605}" dt="2023-11-06T18:15:01.185" v="242" actId="6549"/>
        <pc:sldMkLst>
          <pc:docMk/>
          <pc:sldMk cId="2809443024" sldId="403"/>
        </pc:sldMkLst>
      </pc:sldChg>
      <pc:sldChg chg="new del">
        <pc:chgData name="Becky Keating" userId="9bf74367-709f-4ada-9ec8-d6a33282c2c8" providerId="ADAL" clId="{1129493F-2C65-43CA-8D61-92FF72C00605}" dt="2023-11-06T19:01:56.043" v="245" actId="2696"/>
        <pc:sldMkLst>
          <pc:docMk/>
          <pc:sldMk cId="3314401291" sldId="404"/>
        </pc:sldMkLst>
      </pc:sldChg>
    </pc:docChg>
  </pc:docChgLst>
  <pc:docChgLst>
    <pc:chgData name="Becky Keating" userId="9bf74367-709f-4ada-9ec8-d6a33282c2c8" providerId="ADAL" clId="{B523D327-F870-4146-9D5E-2BC0DBCF9D2D}"/>
    <pc:docChg chg="modSld">
      <pc:chgData name="Becky Keating" userId="9bf74367-709f-4ada-9ec8-d6a33282c2c8" providerId="ADAL" clId="{B523D327-F870-4146-9D5E-2BC0DBCF9D2D}" dt="2025-11-12T22:11:00.237" v="7" actId="6549"/>
      <pc:docMkLst>
        <pc:docMk/>
      </pc:docMkLst>
      <pc:sldChg chg="modNotesTx">
        <pc:chgData name="Becky Keating" userId="9bf74367-709f-4ada-9ec8-d6a33282c2c8" providerId="ADAL" clId="{B523D327-F870-4146-9D5E-2BC0DBCF9D2D}" dt="2025-11-12T22:11:00.237" v="7" actId="6549"/>
        <pc:sldMkLst>
          <pc:docMk/>
          <pc:sldMk cId="0" sldId="256"/>
        </pc:sldMkLst>
      </pc:sldChg>
      <pc:sldChg chg="modNotesTx">
        <pc:chgData name="Becky Keating" userId="9bf74367-709f-4ada-9ec8-d6a33282c2c8" providerId="ADAL" clId="{B523D327-F870-4146-9D5E-2BC0DBCF9D2D}" dt="2025-11-12T22:10:30.246" v="1" actId="6549"/>
        <pc:sldMkLst>
          <pc:docMk/>
          <pc:sldMk cId="0" sldId="349"/>
        </pc:sldMkLst>
      </pc:sldChg>
      <pc:sldChg chg="modNotesTx">
        <pc:chgData name="Becky Keating" userId="9bf74367-709f-4ada-9ec8-d6a33282c2c8" providerId="ADAL" clId="{B523D327-F870-4146-9D5E-2BC0DBCF9D2D}" dt="2025-11-12T22:10:25.501" v="0" actId="6549"/>
        <pc:sldMkLst>
          <pc:docMk/>
          <pc:sldMk cId="0" sldId="367"/>
        </pc:sldMkLst>
      </pc:sldChg>
      <pc:sldChg chg="modNotesTx">
        <pc:chgData name="Becky Keating" userId="9bf74367-709f-4ada-9ec8-d6a33282c2c8" providerId="ADAL" clId="{B523D327-F870-4146-9D5E-2BC0DBCF9D2D}" dt="2025-11-12T22:10:55.666" v="6" actId="6549"/>
        <pc:sldMkLst>
          <pc:docMk/>
          <pc:sldMk cId="0" sldId="370"/>
        </pc:sldMkLst>
      </pc:sldChg>
      <pc:sldChg chg="modNotesTx">
        <pc:chgData name="Becky Keating" userId="9bf74367-709f-4ada-9ec8-d6a33282c2c8" providerId="ADAL" clId="{B523D327-F870-4146-9D5E-2BC0DBCF9D2D}" dt="2025-11-12T22:10:50.801" v="5" actId="6549"/>
        <pc:sldMkLst>
          <pc:docMk/>
          <pc:sldMk cId="1719273746" sldId="397"/>
        </pc:sldMkLst>
      </pc:sldChg>
      <pc:sldChg chg="modNotesTx">
        <pc:chgData name="Becky Keating" userId="9bf74367-709f-4ada-9ec8-d6a33282c2c8" providerId="ADAL" clId="{B523D327-F870-4146-9D5E-2BC0DBCF9D2D}" dt="2025-11-12T22:10:39.959" v="3" actId="6549"/>
        <pc:sldMkLst>
          <pc:docMk/>
          <pc:sldMk cId="2753004699" sldId="398"/>
        </pc:sldMkLst>
      </pc:sldChg>
      <pc:sldChg chg="modNotesTx">
        <pc:chgData name="Becky Keating" userId="9bf74367-709f-4ada-9ec8-d6a33282c2c8" providerId="ADAL" clId="{B523D327-F870-4146-9D5E-2BC0DBCF9D2D}" dt="2025-11-12T22:10:34.946" v="2" actId="6549"/>
        <pc:sldMkLst>
          <pc:docMk/>
          <pc:sldMk cId="2809443024" sldId="403"/>
        </pc:sldMkLst>
      </pc:sldChg>
      <pc:sldChg chg="modNotesTx">
        <pc:chgData name="Becky Keating" userId="9bf74367-709f-4ada-9ec8-d6a33282c2c8" providerId="ADAL" clId="{B523D327-F870-4146-9D5E-2BC0DBCF9D2D}" dt="2025-11-12T22:10:46.404" v="4" actId="6549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61808928-F9E2-4047-AF6F-8D33E410F2B1}"/>
    <pc:docChg chg="custSel modSld">
      <pc:chgData name="Becky Keating" userId="9bf74367-709f-4ada-9ec8-d6a33282c2c8" providerId="ADAL" clId="{61808928-F9E2-4047-AF6F-8D33E410F2B1}" dt="2025-11-25T18:25:20.893" v="17" actId="27636"/>
      <pc:docMkLst>
        <pc:docMk/>
      </pc:docMkLst>
      <pc:sldChg chg="modSp mod">
        <pc:chgData name="Becky Keating" userId="9bf74367-709f-4ada-9ec8-d6a33282c2c8" providerId="ADAL" clId="{61808928-F9E2-4047-AF6F-8D33E410F2B1}" dt="2025-11-25T18:25:20.893" v="17" actId="27636"/>
        <pc:sldMkLst>
          <pc:docMk/>
          <pc:sldMk cId="3743148235" sldId="258"/>
        </pc:sldMkLst>
        <pc:spChg chg="mod">
          <ac:chgData name="Becky Keating" userId="9bf74367-709f-4ada-9ec8-d6a33282c2c8" providerId="ADAL" clId="{61808928-F9E2-4047-AF6F-8D33E410F2B1}" dt="2025-11-25T18:25:20.893" v="17" actId="27636"/>
          <ac:spMkLst>
            <pc:docMk/>
            <pc:sldMk cId="3743148235" sldId="258"/>
            <ac:spMk id="9218" creationId="{1F5B8DF8-DE87-4457-5429-D0AF5616C5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1747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3701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A06E1726-E061-4503-967F-7224739EB758}" type="datetime1">
              <a:rPr lang="en-US"/>
              <a:pPr/>
              <a:t>11/25/2025</a:t>
            </a:fld>
            <a:endParaRPr lang="en-US" dirty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3701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DD9C8BD0-DDD9-4006-86EF-94279107A15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028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072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3701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42C9270E-DE1E-4CFC-8835-656C97F711B6}" type="datetime1">
              <a:rPr lang="en-US"/>
              <a:pPr/>
              <a:t>11/25/2025</a:t>
            </a:fld>
            <a:endParaRPr lang="en-US" dirty="0"/>
          </a:p>
        </p:txBody>
      </p:sp>
      <p:sp>
        <p:nvSpPr>
          <p:cNvPr id="30724" name="Slide Image Placeholder 3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5324" y="4387136"/>
            <a:ext cx="555943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3701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435B27F4-6860-49F3-A251-D91CF11F46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A001E-35E8-3FD2-C7A2-963A10044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32F5F084-A9EC-8638-C2A9-6E1C7F8BAA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178EE4DD-2DB5-A07A-2FF5-1614190D5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43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3BB9E-2857-4FCB-D286-96C581483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682133C5-0ACA-D193-AB23-1B2F1973F5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39CCE935-7CFB-7961-0888-D1F06CE3F5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83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ACC7-9488-4D30-BA3A-E4DB55C0308C}" type="datetime1">
              <a:rPr lang="en-US" smtClean="0"/>
              <a:t>11/25/2025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2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99EE-2C2D-45EF-95FC-E47622177F5B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4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A89C-5239-4FB8-B606-F57268CBFEBC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2DE-3623-4483-964E-5C5EA706266A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0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86B4-2442-4C2A-896E-1976F32AEC39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7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67B-2C1A-42C6-B56C-0C24C1ED03DB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5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E168F-E5CF-42AD-B21A-C16644798EF8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7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C16A-B72D-4E6A-A98D-4B1F4D65DB36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6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8203-4B8A-4951-B152-3DE7708B37F9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62BD-E293-4B54-BADE-7070E03EE998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45BBB-640C-40BE-BAE4-AA833099B43F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46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D166-1A5F-4FE4-946F-2A719F623396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0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" y="0"/>
            <a:ext cx="914176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DFC7F-2CDD-43EC-B2DE-22441E78D810}" type="datetime1">
              <a:rPr lang="en-US" smtClean="0"/>
              <a:t>11/25/2025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8963" y="6356352"/>
            <a:ext cx="446074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046896" y="1043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  <p:sldLayoutId id="214748429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/>
          <p:cNvSpPr>
            <a:spLocks noGrp="1"/>
          </p:cNvSpPr>
          <p:nvPr>
            <p:ph type="subTitle" idx="4294967295"/>
          </p:nvPr>
        </p:nvSpPr>
        <p:spPr>
          <a:xfrm>
            <a:off x="76200" y="228600"/>
            <a:ext cx="8915400" cy="6096000"/>
          </a:xfrm>
        </p:spPr>
        <p:txBody>
          <a:bodyPr lIns="45720" rIns="45720">
            <a:normAutofit lnSpcReduction="10000"/>
          </a:bodyPr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Public Hearing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2025 Integrated Resource Plan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dirty="0"/>
              <a:t>Today (12/1):</a:t>
            </a:r>
          </a:p>
          <a:p>
            <a:pPr lvl="2"/>
            <a:r>
              <a:rPr lang="en-US" sz="2800" dirty="0"/>
              <a:t>Public Hearing per RCW 19.280.050</a:t>
            </a:r>
          </a:p>
          <a:p>
            <a:pPr lvl="2"/>
            <a:r>
              <a:rPr lang="en-US" sz="2800" dirty="0"/>
              <a:t>Public comments received to date</a:t>
            </a:r>
          </a:p>
          <a:p>
            <a:pPr lvl="2"/>
            <a:r>
              <a:rPr lang="en-US" sz="2800" dirty="0"/>
              <a:t>Public comment period ends 12/8</a:t>
            </a:r>
          </a:p>
          <a:p>
            <a:pPr lvl="2"/>
            <a:r>
              <a:rPr lang="en-US" sz="2800" dirty="0"/>
              <a:t>Additional comments/questions from the Board</a:t>
            </a:r>
          </a:p>
          <a:p>
            <a:pPr marL="914400" lvl="2" indent="0">
              <a:buNone/>
            </a:pPr>
            <a:endParaRPr lang="en-US" sz="2800" dirty="0"/>
          </a:p>
          <a:p>
            <a:pPr lvl="1"/>
            <a:r>
              <a:rPr lang="en-US" dirty="0"/>
              <a:t>Next steps (12/15):</a:t>
            </a:r>
          </a:p>
          <a:p>
            <a:pPr lvl="2"/>
            <a:r>
              <a:rPr lang="en-US" sz="2800" dirty="0"/>
              <a:t>Board considers resolution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1400" dirty="0">
              <a:solidFill>
                <a:schemeClr val="tx2"/>
              </a:solidFill>
              <a:latin typeface="Clarendon Condensed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248332-8113-32E7-DCCC-9C8AE7120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>
            <a:extLst>
              <a:ext uri="{FF2B5EF4-FFF2-40B4-BE49-F238E27FC236}">
                <a16:creationId xmlns:a16="http://schemas.microsoft.com/office/drawing/2014/main" id="{02E06DC9-E9C5-223A-1678-C6BB0A0F8A2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533400"/>
            <a:ext cx="9144000" cy="5791200"/>
          </a:xfrm>
        </p:spPr>
        <p:txBody>
          <a:bodyPr lIns="45720" rIns="45720">
            <a:normAutofit fontScale="92500" lnSpcReduction="10000"/>
          </a:bodyPr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Public Hearing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2025 Clean Energy Implementation Plan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dirty="0"/>
              <a:t>Today (12/1):</a:t>
            </a:r>
          </a:p>
          <a:p>
            <a:pPr lvl="2"/>
            <a:r>
              <a:rPr lang="en-US" sz="2800" dirty="0"/>
              <a:t>Public Hearing per RCW 19.405.060</a:t>
            </a:r>
          </a:p>
          <a:p>
            <a:pPr lvl="2"/>
            <a:r>
              <a:rPr lang="en-US" sz="2800" dirty="0"/>
              <a:t>Public comments received to date</a:t>
            </a:r>
          </a:p>
          <a:p>
            <a:pPr lvl="2"/>
            <a:r>
              <a:rPr lang="en-US" sz="2800" dirty="0"/>
              <a:t>Comment period ends 12/8</a:t>
            </a:r>
          </a:p>
          <a:p>
            <a:pPr lvl="2"/>
            <a:r>
              <a:rPr lang="en-US" sz="2800" dirty="0"/>
              <a:t>Additional comments/questions from the Board</a:t>
            </a:r>
          </a:p>
          <a:p>
            <a:pPr marL="914400" lvl="2" indent="0">
              <a:buNone/>
            </a:pPr>
            <a:endParaRPr lang="en-US" sz="2800" dirty="0"/>
          </a:p>
          <a:p>
            <a:pPr lvl="1"/>
            <a:r>
              <a:rPr lang="en-US" dirty="0"/>
              <a:t>Next steps (12/15):</a:t>
            </a:r>
          </a:p>
          <a:p>
            <a:pPr lvl="2"/>
            <a:r>
              <a:rPr lang="en-US" sz="2800" dirty="0"/>
              <a:t>Board considers resolution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1400" dirty="0">
              <a:solidFill>
                <a:schemeClr val="tx2"/>
              </a:solidFill>
              <a:latin typeface="Clarendon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465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B54D7D-E8FA-DBE7-E739-C8AD334D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65D9-7D88-40F0-8845-CD11E51FFBA7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53FD8C-488D-0080-0D68-6812314AE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30" y="838200"/>
            <a:ext cx="8525092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96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CA36E7-D29C-2127-A061-88C78D867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>
            <a:extLst>
              <a:ext uri="{FF2B5EF4-FFF2-40B4-BE49-F238E27FC236}">
                <a16:creationId xmlns:a16="http://schemas.microsoft.com/office/drawing/2014/main" id="{1F5B8DF8-DE87-4457-5429-D0AF5616C5A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6200" y="228600"/>
            <a:ext cx="8915400" cy="6019800"/>
          </a:xfrm>
        </p:spPr>
        <p:txBody>
          <a:bodyPr lIns="45720" rIns="45720">
            <a:normAutofit fontScale="92500" lnSpcReduction="20000"/>
          </a:bodyPr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13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Public Hearing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2025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Ten-Year Conservation Resource Potential &amp;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latin typeface="Clarendon Condensed" pitchFamily="18" charset="0"/>
              </a:rPr>
              <a:t>Biennial Conservation Target</a:t>
            </a:r>
          </a:p>
          <a:p>
            <a:pPr marL="0" indent="0">
              <a:buNone/>
            </a:pPr>
            <a:endParaRPr lang="en-US" sz="2200" dirty="0"/>
          </a:p>
          <a:p>
            <a:pPr lvl="1"/>
            <a:r>
              <a:rPr lang="en-US" dirty="0"/>
              <a:t>Today (12/1):</a:t>
            </a:r>
          </a:p>
          <a:p>
            <a:pPr lvl="2"/>
            <a:r>
              <a:rPr lang="en-US" sz="2800" dirty="0"/>
              <a:t>Public Hearing per WAC 194-37-070,(3)(d)</a:t>
            </a:r>
          </a:p>
          <a:p>
            <a:pPr lvl="2"/>
            <a:r>
              <a:rPr lang="en-US" sz="2800" dirty="0"/>
              <a:t>Public comments received to date</a:t>
            </a:r>
          </a:p>
          <a:p>
            <a:pPr lvl="2"/>
            <a:r>
              <a:rPr lang="en-US" sz="2800" dirty="0"/>
              <a:t>Comment period ends 12/8</a:t>
            </a:r>
          </a:p>
          <a:p>
            <a:pPr lvl="2"/>
            <a:r>
              <a:rPr lang="en-US" sz="2800" dirty="0"/>
              <a:t>Additional comments/questions from the Board</a:t>
            </a:r>
          </a:p>
          <a:p>
            <a:pPr marL="914400" lvl="2" indent="0">
              <a:buNone/>
            </a:pPr>
            <a:endParaRPr lang="en-US" sz="2200" dirty="0"/>
          </a:p>
          <a:p>
            <a:pPr lvl="1"/>
            <a:r>
              <a:rPr lang="en-US" dirty="0"/>
              <a:t>Next steps (12/15):</a:t>
            </a:r>
          </a:p>
          <a:p>
            <a:pPr lvl="2"/>
            <a:r>
              <a:rPr lang="en-US" sz="2800" dirty="0"/>
              <a:t>Board considers resolution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1400" dirty="0">
              <a:solidFill>
                <a:schemeClr val="tx2"/>
              </a:solidFill>
              <a:latin typeface="Clarendon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48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CPD Theme_ol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PD Theme_old" id="{07EEE415-4A74-4618-B398-5EB23B816BFF}" vid="{2234A9BD-9D50-4310-9A91-51D4806A6E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2fd8fad-28a7-4198-9bd8-3c91f1098a8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37E8C72D4E9E428A74E3065F74C3D1" ma:contentTypeVersion="11" ma:contentTypeDescription="Create a new document." ma:contentTypeScope="" ma:versionID="53aba07f8373b4903b3cf73d8526e47b">
  <xsd:schema xmlns:xsd="http://www.w3.org/2001/XMLSchema" xmlns:xs="http://www.w3.org/2001/XMLSchema" xmlns:p="http://schemas.microsoft.com/office/2006/metadata/properties" xmlns:ns2="62fd8fad-28a7-4198-9bd8-3c91f1098a88" xmlns:ns3="29a172d8-f4d5-48d0-a596-074372b21775" targetNamespace="http://schemas.microsoft.com/office/2006/metadata/properties" ma:root="true" ma:fieldsID="0920f6d68e66e6f2d98939a8082eb5d3" ns2:_="" ns3:_="">
    <xsd:import namespace="62fd8fad-28a7-4198-9bd8-3c91f1098a88"/>
    <xsd:import namespace="29a172d8-f4d5-48d0-a596-074372b21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fd8fad-28a7-4198-9bd8-3c91f1098a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2" nillable="true" ma:displayName="Date" ma:format="DateOnly" ma:internalName="Date">
      <xsd:simpleType>
        <xsd:restriction base="dms:DateTim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172d8-f4d5-48d0-a596-074372b21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A7ACDE1E-CC63-43E4-832F-ED6085D07691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62fd8fad-28a7-4198-9bd8-3c91f1098a88"/>
    <ds:schemaRef ds:uri="http://schemas.microsoft.com/office/infopath/2007/PartnerControls"/>
    <ds:schemaRef ds:uri="http://purl.org/dc/dcmitype/"/>
    <ds:schemaRef ds:uri="http://purl.org/dc/terms/"/>
    <ds:schemaRef ds:uri="http://purl.org/dc/elements/1.1/"/>
    <ds:schemaRef ds:uri="29a172d8-f4d5-48d0-a596-074372b2177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FF5C4CE-05A8-4611-B296-7C9C307C5D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fd8fad-28a7-4198-9bd8-3c91f1098a88"/>
    <ds:schemaRef ds:uri="29a172d8-f4d5-48d0-a596-074372b21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A183EB-C803-4DEF-AFCA-BD46A3EE62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13524</TotalTime>
  <Words>130</Words>
  <Application>Microsoft Office PowerPoint</Application>
  <PresentationFormat>On-screen Show (4:3)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Clarendon Condensed</vt:lpstr>
      <vt:lpstr>Wingdings</vt:lpstr>
      <vt:lpstr>CCPD Theme_old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2012_5-21_IRP_InitialModelingResults</dc:title>
  <dc:creator>Charlie Black</dc:creator>
  <cp:lastModifiedBy>Becky Keating</cp:lastModifiedBy>
  <cp:revision>1151</cp:revision>
  <cp:lastPrinted>2025-11-10T22:24:50Z</cp:lastPrinted>
  <dcterms:created xsi:type="dcterms:W3CDTF">2007-06-21T23:59:07Z</dcterms:created>
  <dcterms:modified xsi:type="dcterms:W3CDTF">2025-11-25T18:25:31Z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0x010100D037E8C72D4E9E428A74E3065F74C3D1</vt:lpwstr>
  </property>
  <property fmtid="{D5CDD505-2E9C-101B-9397-08002B2CF9AE}" pid="3" name="MSIP_Label_34193148-6930-4f89-8cd5-2521ed9151d1_Enabled">
    <vt:lpwstr>True</vt:lpwstr>
  </property>
  <property fmtid="{D5CDD505-2E9C-101B-9397-08002B2CF9AE}" pid="4" name="MSIP_Label_34193148-6930-4f89-8cd5-2521ed9151d1_SiteId">
    <vt:lpwstr>be002879-154d-4d36-b10b-5b72a0c59bd0</vt:lpwstr>
  </property>
  <property fmtid="{D5CDD505-2E9C-101B-9397-08002B2CF9AE}" pid="5" name="MSIP_Label_34193148-6930-4f89-8cd5-2521ed9151d1_Owner">
    <vt:lpwstr>Becky.Keating@chelanpud.org</vt:lpwstr>
  </property>
  <property fmtid="{D5CDD505-2E9C-101B-9397-08002B2CF9AE}" pid="6" name="MSIP_Label_34193148-6930-4f89-8cd5-2521ed9151d1_SetDate">
    <vt:lpwstr>2021-11-18T20:00:46.9467438Z</vt:lpwstr>
  </property>
  <property fmtid="{D5CDD505-2E9C-101B-9397-08002B2CF9AE}" pid="7" name="MSIP_Label_34193148-6930-4f89-8cd5-2521ed9151d1_Name">
    <vt:lpwstr>General</vt:lpwstr>
  </property>
  <property fmtid="{D5CDD505-2E9C-101B-9397-08002B2CF9AE}" pid="8" name="MSIP_Label_34193148-6930-4f89-8cd5-2521ed9151d1_Application">
    <vt:lpwstr>Microsoft Azure Information Protection</vt:lpwstr>
  </property>
  <property fmtid="{D5CDD505-2E9C-101B-9397-08002B2CF9AE}" pid="9" name="MSIP_Label_34193148-6930-4f89-8cd5-2521ed9151d1_ActionId">
    <vt:lpwstr>2b1ec4d9-1ea4-484a-9776-943299f6bf7f</vt:lpwstr>
  </property>
  <property fmtid="{D5CDD505-2E9C-101B-9397-08002B2CF9AE}" pid="10" name="MSIP_Label_34193148-6930-4f89-8cd5-2521ed9151d1_Extended_MSFT_Method">
    <vt:lpwstr>Automatic</vt:lpwstr>
  </property>
  <property fmtid="{D5CDD505-2E9C-101B-9397-08002B2CF9AE}" pid="11" name="Sensitivity">
    <vt:lpwstr>General</vt:lpwstr>
  </property>
</Properties>
</file>