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83" r:id="rId4"/>
  </p:sldMasterIdLst>
  <p:notesMasterIdLst>
    <p:notesMasterId r:id="rId14"/>
  </p:notesMasterIdLst>
  <p:handoutMasterIdLst>
    <p:handoutMasterId r:id="rId15"/>
  </p:handoutMasterIdLst>
  <p:sldIdLst>
    <p:sldId id="256" r:id="rId5"/>
    <p:sldId id="370" r:id="rId6"/>
    <p:sldId id="397" r:id="rId7"/>
    <p:sldId id="404" r:id="rId8"/>
    <p:sldId id="398" r:id="rId9"/>
    <p:sldId id="403" r:id="rId10"/>
    <p:sldId id="349" r:id="rId11"/>
    <p:sldId id="367" r:id="rId12"/>
    <p:sldId id="395" r:id="rId13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larendon Condense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3399"/>
    <a:srgbClr val="0000FF"/>
    <a:srgbClr val="00E4A8"/>
    <a:srgbClr val="008080"/>
    <a:srgbClr val="339966"/>
    <a:srgbClr val="660033"/>
    <a:srgbClr val="003366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5B0D19-BE58-4F88-97B1-F117CC94BC65}" v="2" dt="2025-11-12T20:52:46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87455" autoAdjust="0"/>
  </p:normalViewPr>
  <p:slideViewPr>
    <p:cSldViewPr>
      <p:cViewPr varScale="1">
        <p:scale>
          <a:sx n="129" d="100"/>
          <a:sy n="129" d="100"/>
        </p:scale>
        <p:origin x="206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714" y="-96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cky Keating" userId="9bf74367-709f-4ada-9ec8-d6a33282c2c8" providerId="ADAL" clId="{B523D327-F870-4146-9D5E-2BC0DBCF9D2D}"/>
    <pc:docChg chg="modSld">
      <pc:chgData name="Becky Keating" userId="9bf74367-709f-4ada-9ec8-d6a33282c2c8" providerId="ADAL" clId="{B523D327-F870-4146-9D5E-2BC0DBCF9D2D}" dt="2025-11-12T22:11:00.237" v="7" actId="6549"/>
      <pc:docMkLst>
        <pc:docMk/>
      </pc:docMkLst>
      <pc:sldChg chg="modNotesTx">
        <pc:chgData name="Becky Keating" userId="9bf74367-709f-4ada-9ec8-d6a33282c2c8" providerId="ADAL" clId="{B523D327-F870-4146-9D5E-2BC0DBCF9D2D}" dt="2025-11-12T22:11:00.237" v="7" actId="6549"/>
        <pc:sldMkLst>
          <pc:docMk/>
          <pc:sldMk cId="0" sldId="256"/>
        </pc:sldMkLst>
      </pc:sldChg>
      <pc:sldChg chg="modNotesTx">
        <pc:chgData name="Becky Keating" userId="9bf74367-709f-4ada-9ec8-d6a33282c2c8" providerId="ADAL" clId="{B523D327-F870-4146-9D5E-2BC0DBCF9D2D}" dt="2025-11-12T22:10:30.246" v="1" actId="6549"/>
        <pc:sldMkLst>
          <pc:docMk/>
          <pc:sldMk cId="0" sldId="349"/>
        </pc:sldMkLst>
      </pc:sldChg>
      <pc:sldChg chg="modNotesTx">
        <pc:chgData name="Becky Keating" userId="9bf74367-709f-4ada-9ec8-d6a33282c2c8" providerId="ADAL" clId="{B523D327-F870-4146-9D5E-2BC0DBCF9D2D}" dt="2025-11-12T22:10:25.501" v="0" actId="6549"/>
        <pc:sldMkLst>
          <pc:docMk/>
          <pc:sldMk cId="0" sldId="367"/>
        </pc:sldMkLst>
      </pc:sldChg>
      <pc:sldChg chg="modNotesTx">
        <pc:chgData name="Becky Keating" userId="9bf74367-709f-4ada-9ec8-d6a33282c2c8" providerId="ADAL" clId="{B523D327-F870-4146-9D5E-2BC0DBCF9D2D}" dt="2025-11-12T22:10:55.666" v="6" actId="6549"/>
        <pc:sldMkLst>
          <pc:docMk/>
          <pc:sldMk cId="0" sldId="370"/>
        </pc:sldMkLst>
      </pc:sldChg>
      <pc:sldChg chg="modNotesTx">
        <pc:chgData name="Becky Keating" userId="9bf74367-709f-4ada-9ec8-d6a33282c2c8" providerId="ADAL" clId="{B523D327-F870-4146-9D5E-2BC0DBCF9D2D}" dt="2025-11-12T22:10:50.801" v="5" actId="6549"/>
        <pc:sldMkLst>
          <pc:docMk/>
          <pc:sldMk cId="1719273746" sldId="397"/>
        </pc:sldMkLst>
      </pc:sldChg>
      <pc:sldChg chg="modNotesTx">
        <pc:chgData name="Becky Keating" userId="9bf74367-709f-4ada-9ec8-d6a33282c2c8" providerId="ADAL" clId="{B523D327-F870-4146-9D5E-2BC0DBCF9D2D}" dt="2025-11-12T22:10:39.959" v="3" actId="6549"/>
        <pc:sldMkLst>
          <pc:docMk/>
          <pc:sldMk cId="2753004699" sldId="398"/>
        </pc:sldMkLst>
      </pc:sldChg>
      <pc:sldChg chg="modNotesTx">
        <pc:chgData name="Becky Keating" userId="9bf74367-709f-4ada-9ec8-d6a33282c2c8" providerId="ADAL" clId="{B523D327-F870-4146-9D5E-2BC0DBCF9D2D}" dt="2025-11-12T22:10:34.946" v="2" actId="6549"/>
        <pc:sldMkLst>
          <pc:docMk/>
          <pc:sldMk cId="2809443024" sldId="403"/>
        </pc:sldMkLst>
      </pc:sldChg>
      <pc:sldChg chg="modNotesTx">
        <pc:chgData name="Becky Keating" userId="9bf74367-709f-4ada-9ec8-d6a33282c2c8" providerId="ADAL" clId="{B523D327-F870-4146-9D5E-2BC0DBCF9D2D}" dt="2025-11-12T22:10:46.404" v="4" actId="6549"/>
        <pc:sldMkLst>
          <pc:docMk/>
          <pc:sldMk cId="813751081" sldId="404"/>
        </pc:sldMkLst>
      </pc:sldChg>
    </pc:docChg>
  </pc:docChgLst>
  <pc:docChgLst>
    <pc:chgData name="Becky Keating" userId="9bf74367-709f-4ada-9ec8-d6a33282c2c8" providerId="ADAL" clId="{2A624838-09B1-4E2B-9387-E7A97C87639D}"/>
    <pc:docChg chg="custSel modSld">
      <pc:chgData name="Becky Keating" userId="9bf74367-709f-4ada-9ec8-d6a33282c2c8" providerId="ADAL" clId="{2A624838-09B1-4E2B-9387-E7A97C87639D}" dt="2025-11-06T18:04:31.173" v="23" actId="20577"/>
      <pc:docMkLst>
        <pc:docMk/>
      </pc:docMkLst>
      <pc:sldChg chg="modSp mod">
        <pc:chgData name="Becky Keating" userId="9bf74367-709f-4ada-9ec8-d6a33282c2c8" providerId="ADAL" clId="{2A624838-09B1-4E2B-9387-E7A97C87639D}" dt="2025-11-06T18:04:31.173" v="23" actId="20577"/>
        <pc:sldMkLst>
          <pc:docMk/>
          <pc:sldMk cId="0" sldId="349"/>
        </pc:sldMkLst>
        <pc:spChg chg="mod">
          <ac:chgData name="Becky Keating" userId="9bf74367-709f-4ada-9ec8-d6a33282c2c8" providerId="ADAL" clId="{2A624838-09B1-4E2B-9387-E7A97C87639D}" dt="2025-11-06T18:04:31.173" v="23" actId="20577"/>
          <ac:spMkLst>
            <pc:docMk/>
            <pc:sldMk cId="0" sldId="349"/>
            <ac:spMk id="83970" creationId="{00000000-0000-0000-0000-000000000000}"/>
          </ac:spMkLst>
        </pc:spChg>
      </pc:sldChg>
      <pc:sldChg chg="modSp mod">
        <pc:chgData name="Becky Keating" userId="9bf74367-709f-4ada-9ec8-d6a33282c2c8" providerId="ADAL" clId="{2A624838-09B1-4E2B-9387-E7A97C87639D}" dt="2025-11-06T18:03:56.179" v="9" actId="20577"/>
        <pc:sldMkLst>
          <pc:docMk/>
          <pc:sldMk cId="0" sldId="370"/>
        </pc:sldMkLst>
        <pc:spChg chg="mod">
          <ac:chgData name="Becky Keating" userId="9bf74367-709f-4ada-9ec8-d6a33282c2c8" providerId="ADAL" clId="{2A624838-09B1-4E2B-9387-E7A97C87639D}" dt="2025-11-06T18:03:56.179" v="9" actId="20577"/>
          <ac:spMkLst>
            <pc:docMk/>
            <pc:sldMk cId="0" sldId="370"/>
            <ac:spMk id="4099" creationId="{00000000-0000-0000-0000-000000000000}"/>
          </ac:spMkLst>
        </pc:spChg>
      </pc:sldChg>
    </pc:docChg>
  </pc:docChgLst>
  <pc:docChgLst>
    <pc:chgData name="Becky Keating" userId="9bf74367-709f-4ada-9ec8-d6a33282c2c8" providerId="ADAL" clId="{8C5B0D19-BE58-4F88-97B1-F117CC94BC65}"/>
    <pc:docChg chg="undo custSel modSld">
      <pc:chgData name="Becky Keating" userId="9bf74367-709f-4ada-9ec8-d6a33282c2c8" providerId="ADAL" clId="{8C5B0D19-BE58-4F88-97B1-F117CC94BC65}" dt="2025-11-12T20:52:49.527" v="570" actId="6549"/>
      <pc:docMkLst>
        <pc:docMk/>
      </pc:docMkLst>
      <pc:sldChg chg="modSp mod">
        <pc:chgData name="Becky Keating" userId="9bf74367-709f-4ada-9ec8-d6a33282c2c8" providerId="ADAL" clId="{8C5B0D19-BE58-4F88-97B1-F117CC94BC65}" dt="2025-11-12T20:48:33.631" v="539" actId="13926"/>
        <pc:sldMkLst>
          <pc:docMk/>
          <pc:sldMk cId="0" sldId="349"/>
        </pc:sldMkLst>
        <pc:spChg chg="mod">
          <ac:chgData name="Becky Keating" userId="9bf74367-709f-4ada-9ec8-d6a33282c2c8" providerId="ADAL" clId="{8C5B0D19-BE58-4F88-97B1-F117CC94BC65}" dt="2025-11-12T20:48:33.631" v="539" actId="13926"/>
          <ac:spMkLst>
            <pc:docMk/>
            <pc:sldMk cId="0" sldId="349"/>
            <ac:spMk id="83971" creationId="{00000000-0000-0000-0000-000000000000}"/>
          </ac:spMkLst>
        </pc:spChg>
      </pc:sldChg>
      <pc:sldChg chg="modNotesTx">
        <pc:chgData name="Becky Keating" userId="9bf74367-709f-4ada-9ec8-d6a33282c2c8" providerId="ADAL" clId="{8C5B0D19-BE58-4F88-97B1-F117CC94BC65}" dt="2025-11-12T20:34:39.399" v="311" actId="115"/>
        <pc:sldMkLst>
          <pc:docMk/>
          <pc:sldMk cId="0" sldId="367"/>
        </pc:sldMkLst>
      </pc:sldChg>
      <pc:sldChg chg="modSp mod">
        <pc:chgData name="Becky Keating" userId="9bf74367-709f-4ada-9ec8-d6a33282c2c8" providerId="ADAL" clId="{8C5B0D19-BE58-4F88-97B1-F117CC94BC65}" dt="2025-11-12T20:52:49.527" v="570" actId="6549"/>
        <pc:sldMkLst>
          <pc:docMk/>
          <pc:sldMk cId="0" sldId="370"/>
        </pc:sldMkLst>
        <pc:spChg chg="mod">
          <ac:chgData name="Becky Keating" userId="9bf74367-709f-4ada-9ec8-d6a33282c2c8" providerId="ADAL" clId="{8C5B0D19-BE58-4F88-97B1-F117CC94BC65}" dt="2025-11-12T20:52:49.527" v="570" actId="6549"/>
          <ac:spMkLst>
            <pc:docMk/>
            <pc:sldMk cId="0" sldId="370"/>
            <ac:spMk id="4100" creationId="{00000000-0000-0000-0000-000000000000}"/>
          </ac:spMkLst>
        </pc:spChg>
      </pc:sldChg>
      <pc:sldChg chg="modNotesTx">
        <pc:chgData name="Becky Keating" userId="9bf74367-709f-4ada-9ec8-d6a33282c2c8" providerId="ADAL" clId="{8C5B0D19-BE58-4F88-97B1-F117CC94BC65}" dt="2025-11-12T20:31:11.228" v="237" actId="115"/>
        <pc:sldMkLst>
          <pc:docMk/>
          <pc:sldMk cId="2753004699" sldId="398"/>
        </pc:sldMkLst>
      </pc:sldChg>
      <pc:sldChg chg="modNotesTx">
        <pc:chgData name="Becky Keating" userId="9bf74367-709f-4ada-9ec8-d6a33282c2c8" providerId="ADAL" clId="{8C5B0D19-BE58-4F88-97B1-F117CC94BC65}" dt="2025-11-12T20:33:58.779" v="309" actId="115"/>
        <pc:sldMkLst>
          <pc:docMk/>
          <pc:sldMk cId="2809443024" sldId="403"/>
        </pc:sldMkLst>
      </pc:sldChg>
      <pc:sldChg chg="modNotesTx">
        <pc:chgData name="Becky Keating" userId="9bf74367-709f-4ada-9ec8-d6a33282c2c8" providerId="ADAL" clId="{8C5B0D19-BE58-4F88-97B1-F117CC94BC65}" dt="2025-11-12T20:50:15.462" v="540" actId="113"/>
        <pc:sldMkLst>
          <pc:docMk/>
          <pc:sldMk cId="813751081" sldId="404"/>
        </pc:sldMkLst>
      </pc:sldChg>
    </pc:docChg>
  </pc:docChgLst>
  <pc:docChgLst>
    <pc:chgData name="Becky Keating" userId="9bf74367-709f-4ada-9ec8-d6a33282c2c8" providerId="ADAL" clId="{671B9B37-C4D4-49BD-BAB8-450F99E06F69}"/>
    <pc:docChg chg="modSld">
      <pc:chgData name="Becky Keating" userId="9bf74367-709f-4ada-9ec8-d6a33282c2c8" providerId="ADAL" clId="{671B9B37-C4D4-49BD-BAB8-450F99E06F69}" dt="2025-11-12T22:06:22.109" v="1" actId="13926"/>
      <pc:docMkLst>
        <pc:docMk/>
      </pc:docMkLst>
      <pc:sldChg chg="modSp mod">
        <pc:chgData name="Becky Keating" userId="9bf74367-709f-4ada-9ec8-d6a33282c2c8" providerId="ADAL" clId="{671B9B37-C4D4-49BD-BAB8-450F99E06F69}" dt="2025-11-12T22:06:22.109" v="1" actId="13926"/>
        <pc:sldMkLst>
          <pc:docMk/>
          <pc:sldMk cId="0" sldId="349"/>
        </pc:sldMkLst>
        <pc:spChg chg="mod">
          <ac:chgData name="Becky Keating" userId="9bf74367-709f-4ada-9ec8-d6a33282c2c8" providerId="ADAL" clId="{671B9B37-C4D4-49BD-BAB8-450F99E06F69}" dt="2025-11-12T22:06:22.109" v="1" actId="13926"/>
          <ac:spMkLst>
            <pc:docMk/>
            <pc:sldMk cId="0" sldId="349"/>
            <ac:spMk id="83971" creationId="{00000000-0000-0000-0000-000000000000}"/>
          </ac:spMkLst>
        </pc:spChg>
      </pc:sldChg>
    </pc:docChg>
  </pc:docChgLst>
  <pc:docChgLst>
    <pc:chgData name="Becky Keating" userId="9bf74367-709f-4ada-9ec8-d6a33282c2c8" providerId="ADAL" clId="{74E7E3DC-BE0B-4AF6-993A-2E14D066DBAA}"/>
    <pc:docChg chg="custSel modSld">
      <pc:chgData name="Becky Keating" userId="9bf74367-709f-4ada-9ec8-d6a33282c2c8" providerId="ADAL" clId="{74E7E3DC-BE0B-4AF6-993A-2E14D066DBAA}" dt="2025-11-10T22:54:59.877" v="1387" actId="14100"/>
      <pc:docMkLst>
        <pc:docMk/>
      </pc:docMkLst>
      <pc:sldChg chg="modSp mod">
        <pc:chgData name="Becky Keating" userId="9bf74367-709f-4ada-9ec8-d6a33282c2c8" providerId="ADAL" clId="{74E7E3DC-BE0B-4AF6-993A-2E14D066DBAA}" dt="2025-11-10T22:31:07.283" v="15" actId="207"/>
        <pc:sldMkLst>
          <pc:docMk/>
          <pc:sldMk cId="0" sldId="256"/>
        </pc:sldMkLst>
        <pc:spChg chg="mod">
          <ac:chgData name="Becky Keating" userId="9bf74367-709f-4ada-9ec8-d6a33282c2c8" providerId="ADAL" clId="{74E7E3DC-BE0B-4AF6-993A-2E14D066DBAA}" dt="2025-11-10T22:31:07.283" v="15" actId="207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74E7E3DC-BE0B-4AF6-993A-2E14D066DBAA}" dt="2025-11-10T22:37:51.352" v="429" actId="255"/>
        <pc:sldMkLst>
          <pc:docMk/>
          <pc:sldMk cId="0" sldId="370"/>
        </pc:sldMkLst>
        <pc:spChg chg="mod">
          <ac:chgData name="Becky Keating" userId="9bf74367-709f-4ada-9ec8-d6a33282c2c8" providerId="ADAL" clId="{74E7E3DC-BE0B-4AF6-993A-2E14D066DBAA}" dt="2025-11-10T22:37:51.352" v="429" actId="255"/>
          <ac:spMkLst>
            <pc:docMk/>
            <pc:sldMk cId="0" sldId="370"/>
            <ac:spMk id="4100" creationId="{00000000-0000-0000-0000-000000000000}"/>
          </ac:spMkLst>
        </pc:spChg>
      </pc:sldChg>
      <pc:sldChg chg="modSp mod">
        <pc:chgData name="Becky Keating" userId="9bf74367-709f-4ada-9ec8-d6a33282c2c8" providerId="ADAL" clId="{74E7E3DC-BE0B-4AF6-993A-2E14D066DBAA}" dt="2025-11-10T22:38:26.996" v="449" actId="20577"/>
        <pc:sldMkLst>
          <pc:docMk/>
          <pc:sldMk cId="1719273746" sldId="397"/>
        </pc:sldMkLst>
        <pc:spChg chg="mod">
          <ac:chgData name="Becky Keating" userId="9bf74367-709f-4ada-9ec8-d6a33282c2c8" providerId="ADAL" clId="{74E7E3DC-BE0B-4AF6-993A-2E14D066DBAA}" dt="2025-11-10T22:38:26.996" v="449" actId="20577"/>
          <ac:spMkLst>
            <pc:docMk/>
            <pc:sldMk cId="1719273746" sldId="397"/>
            <ac:spMk id="4100" creationId="{00000000-0000-0000-0000-000000000000}"/>
          </ac:spMkLst>
        </pc:spChg>
      </pc:sldChg>
      <pc:sldChg chg="modSp mod">
        <pc:chgData name="Becky Keating" userId="9bf74367-709f-4ada-9ec8-d6a33282c2c8" providerId="ADAL" clId="{74E7E3DC-BE0B-4AF6-993A-2E14D066DBAA}" dt="2025-11-10T22:54:59.877" v="1387" actId="14100"/>
        <pc:sldMkLst>
          <pc:docMk/>
          <pc:sldMk cId="2753004699" sldId="398"/>
        </pc:sldMkLst>
        <pc:spChg chg="mod">
          <ac:chgData name="Becky Keating" userId="9bf74367-709f-4ada-9ec8-d6a33282c2c8" providerId="ADAL" clId="{74E7E3DC-BE0B-4AF6-993A-2E14D066DBAA}" dt="2025-11-10T22:54:59.877" v="1387" actId="14100"/>
          <ac:spMkLst>
            <pc:docMk/>
            <pc:sldMk cId="2753004699" sldId="398"/>
            <ac:spMk id="4100" creationId="{00000000-0000-0000-0000-000000000000}"/>
          </ac:spMkLst>
        </pc:spChg>
      </pc:sldChg>
      <pc:sldChg chg="modSp mod">
        <pc:chgData name="Becky Keating" userId="9bf74367-709f-4ada-9ec8-d6a33282c2c8" providerId="ADAL" clId="{74E7E3DC-BE0B-4AF6-993A-2E14D066DBAA}" dt="2025-11-10T22:50:35.159" v="1240" actId="20577"/>
        <pc:sldMkLst>
          <pc:docMk/>
          <pc:sldMk cId="2809443024" sldId="403"/>
        </pc:sldMkLst>
        <pc:spChg chg="mod">
          <ac:chgData name="Becky Keating" userId="9bf74367-709f-4ada-9ec8-d6a33282c2c8" providerId="ADAL" clId="{74E7E3DC-BE0B-4AF6-993A-2E14D066DBAA}" dt="2025-11-10T22:50:35.159" v="1240" actId="20577"/>
          <ac:spMkLst>
            <pc:docMk/>
            <pc:sldMk cId="2809443024" sldId="403"/>
            <ac:spMk id="4100" creationId="{00000000-0000-0000-0000-000000000000}"/>
          </ac:spMkLst>
        </pc:spChg>
      </pc:sldChg>
    </pc:docChg>
  </pc:docChgLst>
  <pc:docChgLst>
    <pc:chgData name="Becky Keating" userId="9bf74367-709f-4ada-9ec8-d6a33282c2c8" providerId="ADAL" clId="{9259C2FC-4E9F-41D5-B9C0-E1C1D053CDBC}"/>
    <pc:docChg chg="undo custSel delSld modSld">
      <pc:chgData name="Becky Keating" userId="9bf74367-709f-4ada-9ec8-d6a33282c2c8" providerId="ADAL" clId="{9259C2FC-4E9F-41D5-B9C0-E1C1D053CDBC}" dt="2025-11-10T22:25:37.630" v="53" actId="20577"/>
      <pc:docMkLst>
        <pc:docMk/>
      </pc:docMkLst>
      <pc:sldChg chg="modSp mod">
        <pc:chgData name="Becky Keating" userId="9bf74367-709f-4ada-9ec8-d6a33282c2c8" providerId="ADAL" clId="{9259C2FC-4E9F-41D5-B9C0-E1C1D053CDBC}" dt="2025-11-10T22:19:07.126" v="3" actId="6549"/>
        <pc:sldMkLst>
          <pc:docMk/>
          <pc:sldMk cId="0" sldId="256"/>
        </pc:sldMkLst>
        <pc:spChg chg="mod">
          <ac:chgData name="Becky Keating" userId="9bf74367-709f-4ada-9ec8-d6a33282c2c8" providerId="ADAL" clId="{9259C2FC-4E9F-41D5-B9C0-E1C1D053CDBC}" dt="2025-11-10T22:19:07.126" v="3" actId="6549"/>
          <ac:spMkLst>
            <pc:docMk/>
            <pc:sldMk cId="0" sldId="256"/>
            <ac:spMk id="9218" creationId="{00000000-0000-0000-0000-000000000000}"/>
          </ac:spMkLst>
        </pc:spChg>
      </pc:sldChg>
      <pc:sldChg chg="modNotesTx">
        <pc:chgData name="Becky Keating" userId="9bf74367-709f-4ada-9ec8-d6a33282c2c8" providerId="ADAL" clId="{9259C2FC-4E9F-41D5-B9C0-E1C1D053CDBC}" dt="2025-11-10T22:25:37.630" v="53" actId="20577"/>
        <pc:sldMkLst>
          <pc:docMk/>
          <pc:sldMk cId="0" sldId="367"/>
        </pc:sldMkLst>
      </pc:sldChg>
      <pc:sldChg chg="del">
        <pc:chgData name="Becky Keating" userId="9bf74367-709f-4ada-9ec8-d6a33282c2c8" providerId="ADAL" clId="{9259C2FC-4E9F-41D5-B9C0-E1C1D053CDBC}" dt="2025-11-10T22:24:58.470" v="6" actId="2696"/>
        <pc:sldMkLst>
          <pc:docMk/>
          <pc:sldMk cId="0" sldId="374"/>
        </pc:sldMkLst>
      </pc:sldChg>
      <pc:sldChg chg="modSp mod">
        <pc:chgData name="Becky Keating" userId="9bf74367-709f-4ada-9ec8-d6a33282c2c8" providerId="ADAL" clId="{9259C2FC-4E9F-41D5-B9C0-E1C1D053CDBC}" dt="2025-11-10T22:19:29.338" v="5" actId="6549"/>
        <pc:sldMkLst>
          <pc:docMk/>
          <pc:sldMk cId="1719273746" sldId="397"/>
        </pc:sldMkLst>
        <pc:spChg chg="mod">
          <ac:chgData name="Becky Keating" userId="9bf74367-709f-4ada-9ec8-d6a33282c2c8" providerId="ADAL" clId="{9259C2FC-4E9F-41D5-B9C0-E1C1D053CDBC}" dt="2025-11-10T22:19:29.338" v="5" actId="6549"/>
          <ac:spMkLst>
            <pc:docMk/>
            <pc:sldMk cId="1719273746" sldId="397"/>
            <ac:spMk id="4100" creationId="{00000000-0000-0000-0000-000000000000}"/>
          </ac:spMkLst>
        </pc:spChg>
      </pc:sldChg>
    </pc:docChg>
  </pc:docChgLst>
  <pc:docChgLst>
    <pc:chgData name="Becky Keating" userId="9bf74367-709f-4ada-9ec8-d6a33282c2c8" providerId="ADAL" clId="{A460C369-79C2-492D-A09F-9BC324B0C089}"/>
    <pc:docChg chg="undo custSel addSld modSld sldOrd modNotesMaster modHandout">
      <pc:chgData name="Becky Keating" userId="9bf74367-709f-4ada-9ec8-d6a33282c2c8" providerId="ADAL" clId="{A460C369-79C2-492D-A09F-9BC324B0C089}" dt="2025-11-04T19:54:49.551" v="675" actId="14100"/>
      <pc:docMkLst>
        <pc:docMk/>
      </pc:docMkLst>
      <pc:sldChg chg="modSp mod">
        <pc:chgData name="Becky Keating" userId="9bf74367-709f-4ada-9ec8-d6a33282c2c8" providerId="ADAL" clId="{A460C369-79C2-492D-A09F-9BC324B0C089}" dt="2025-11-04T18:04:54.213" v="19" actId="20577"/>
        <pc:sldMkLst>
          <pc:docMk/>
          <pc:sldMk cId="0" sldId="256"/>
        </pc:sldMkLst>
        <pc:spChg chg="mod">
          <ac:chgData name="Becky Keating" userId="9bf74367-709f-4ada-9ec8-d6a33282c2c8" providerId="ADAL" clId="{A460C369-79C2-492D-A09F-9BC324B0C089}" dt="2025-11-04T18:04:54.213" v="19" actId="20577"/>
          <ac:spMkLst>
            <pc:docMk/>
            <pc:sldMk cId="0" sldId="256"/>
            <ac:spMk id="9218" creationId="{00000000-0000-0000-0000-000000000000}"/>
          </ac:spMkLst>
        </pc:spChg>
      </pc:sldChg>
      <pc:sldChg chg="modSp mod modNotesTx">
        <pc:chgData name="Becky Keating" userId="9bf74367-709f-4ada-9ec8-d6a33282c2c8" providerId="ADAL" clId="{A460C369-79C2-492D-A09F-9BC324B0C089}" dt="2025-11-04T18:57:23.902" v="651" actId="20577"/>
        <pc:sldMkLst>
          <pc:docMk/>
          <pc:sldMk cId="0" sldId="349"/>
        </pc:sldMkLst>
        <pc:spChg chg="mod">
          <ac:chgData name="Becky Keating" userId="9bf74367-709f-4ada-9ec8-d6a33282c2c8" providerId="ADAL" clId="{A460C369-79C2-492D-A09F-9BC324B0C089}" dt="2025-11-04T18:53:49.256" v="493" actId="6549"/>
          <ac:spMkLst>
            <pc:docMk/>
            <pc:sldMk cId="0" sldId="349"/>
            <ac:spMk id="83971" creationId="{00000000-0000-0000-0000-000000000000}"/>
          </ac:spMkLst>
        </pc:spChg>
      </pc:sldChg>
      <pc:sldChg chg="modSp mod modNotesTx">
        <pc:chgData name="Becky Keating" userId="9bf74367-709f-4ada-9ec8-d6a33282c2c8" providerId="ADAL" clId="{A460C369-79C2-492D-A09F-9BC324B0C089}" dt="2025-11-04T18:27:47.942" v="182" actId="20577"/>
        <pc:sldMkLst>
          <pc:docMk/>
          <pc:sldMk cId="0" sldId="370"/>
        </pc:sldMkLst>
        <pc:spChg chg="mod">
          <ac:chgData name="Becky Keating" userId="9bf74367-709f-4ada-9ec8-d6a33282c2c8" providerId="ADAL" clId="{A460C369-79C2-492D-A09F-9BC324B0C089}" dt="2025-11-04T18:27:47.942" v="182" actId="20577"/>
          <ac:spMkLst>
            <pc:docMk/>
            <pc:sldMk cId="0" sldId="370"/>
            <ac:spMk id="4100" creationId="{00000000-0000-0000-0000-000000000000}"/>
          </ac:spMkLst>
        </pc:spChg>
      </pc:sldChg>
      <pc:sldChg chg="ord">
        <pc:chgData name="Becky Keating" userId="9bf74367-709f-4ada-9ec8-d6a33282c2c8" providerId="ADAL" clId="{A460C369-79C2-492D-A09F-9BC324B0C089}" dt="2025-11-04T19:46:01.083" v="664"/>
        <pc:sldMkLst>
          <pc:docMk/>
          <pc:sldMk cId="0" sldId="374"/>
        </pc:sldMkLst>
      </pc:sldChg>
      <pc:sldChg chg="modSp mod modNotesTx">
        <pc:chgData name="Becky Keating" userId="9bf74367-709f-4ada-9ec8-d6a33282c2c8" providerId="ADAL" clId="{A460C369-79C2-492D-A09F-9BC324B0C089}" dt="2025-11-04T19:45:35.851" v="662" actId="27636"/>
        <pc:sldMkLst>
          <pc:docMk/>
          <pc:sldMk cId="1719273746" sldId="397"/>
        </pc:sldMkLst>
        <pc:spChg chg="mod">
          <ac:chgData name="Becky Keating" userId="9bf74367-709f-4ada-9ec8-d6a33282c2c8" providerId="ADAL" clId="{A460C369-79C2-492D-A09F-9BC324B0C089}" dt="2025-11-04T19:45:35.851" v="662" actId="27636"/>
          <ac:spMkLst>
            <pc:docMk/>
            <pc:sldMk cId="1719273746" sldId="397"/>
            <ac:spMk id="4100" creationId="{00000000-0000-0000-0000-000000000000}"/>
          </ac:spMkLst>
        </pc:spChg>
      </pc:sldChg>
      <pc:sldChg chg="delSp modSp new mod">
        <pc:chgData name="Becky Keating" userId="9bf74367-709f-4ada-9ec8-d6a33282c2c8" providerId="ADAL" clId="{A460C369-79C2-492D-A09F-9BC324B0C089}" dt="2025-11-04T19:54:49.551" v="675" actId="14100"/>
        <pc:sldMkLst>
          <pc:docMk/>
          <pc:sldMk cId="813751081" sldId="404"/>
        </pc:sldMkLst>
        <pc:picChg chg="mod">
          <ac:chgData name="Becky Keating" userId="9bf74367-709f-4ada-9ec8-d6a33282c2c8" providerId="ADAL" clId="{A460C369-79C2-492D-A09F-9BC324B0C089}" dt="2025-11-04T19:54:49.551" v="675" actId="14100"/>
          <ac:picMkLst>
            <pc:docMk/>
            <pc:sldMk cId="813751081" sldId="404"/>
            <ac:picMk id="5" creationId="{2AB5A447-1B1C-A36C-0B10-EC982938BF62}"/>
          </ac:picMkLst>
        </pc:picChg>
      </pc:sldChg>
    </pc:docChg>
  </pc:docChgLst>
  <pc:docChgLst>
    <pc:chgData name="Becky Keating" userId="9bf74367-709f-4ada-9ec8-d6a33282c2c8" providerId="ADAL" clId="{1129493F-2C65-43CA-8D61-92FF72C00605}"/>
    <pc:docChg chg="undo custSel addSld delSld modSld">
      <pc:chgData name="Becky Keating" userId="9bf74367-709f-4ada-9ec8-d6a33282c2c8" providerId="ADAL" clId="{1129493F-2C65-43CA-8D61-92FF72C00605}" dt="2023-11-06T21:55:35.456" v="1403"/>
      <pc:docMkLst>
        <pc:docMk/>
      </pc:docMkLst>
      <pc:sldChg chg="modSp add mod modNotesTx">
        <pc:chgData name="Becky Keating" userId="9bf74367-709f-4ada-9ec8-d6a33282c2c8" providerId="ADAL" clId="{1129493F-2C65-43CA-8D61-92FF72C00605}" dt="2023-11-06T21:55:35.456" v="1403"/>
        <pc:sldMkLst>
          <pc:docMk/>
          <pc:sldMk cId="0" sldId="374"/>
        </pc:sldMkLst>
      </pc:sldChg>
      <pc:sldChg chg="modSp mod modNotesTx">
        <pc:chgData name="Becky Keating" userId="9bf74367-709f-4ada-9ec8-d6a33282c2c8" providerId="ADAL" clId="{1129493F-2C65-43CA-8D61-92FF72C00605}" dt="2023-11-06T21:38:09.379" v="1250" actId="5793"/>
        <pc:sldMkLst>
          <pc:docMk/>
          <pc:sldMk cId="1719273746" sldId="397"/>
        </pc:sldMkLst>
      </pc:sldChg>
      <pc:sldChg chg="modNotesTx">
        <pc:chgData name="Becky Keating" userId="9bf74367-709f-4ada-9ec8-d6a33282c2c8" providerId="ADAL" clId="{1129493F-2C65-43CA-8D61-92FF72C00605}" dt="2023-11-06T17:46:38.211" v="19" actId="6549"/>
        <pc:sldMkLst>
          <pc:docMk/>
          <pc:sldMk cId="2753004699" sldId="398"/>
        </pc:sldMkLst>
      </pc:sldChg>
      <pc:sldChg chg="modSp mod modNotesTx">
        <pc:chgData name="Becky Keating" userId="9bf74367-709f-4ada-9ec8-d6a33282c2c8" providerId="ADAL" clId="{1129493F-2C65-43CA-8D61-92FF72C00605}" dt="2023-11-06T18:15:01.185" v="242" actId="6549"/>
        <pc:sldMkLst>
          <pc:docMk/>
          <pc:sldMk cId="2809443024" sldId="403"/>
        </pc:sldMkLst>
      </pc:sldChg>
      <pc:sldChg chg="new del">
        <pc:chgData name="Becky Keating" userId="9bf74367-709f-4ada-9ec8-d6a33282c2c8" providerId="ADAL" clId="{1129493F-2C65-43CA-8D61-92FF72C00605}" dt="2023-11-06T19:01:56.043" v="245" actId="2696"/>
        <pc:sldMkLst>
          <pc:docMk/>
          <pc:sldMk cId="3314401291" sldId="404"/>
        </pc:sldMkLst>
      </pc:sldChg>
    </pc:docChg>
  </pc:docChgLst>
  <pc:docChgLst>
    <pc:chgData name="Becky Keating" userId="9bf74367-709f-4ada-9ec8-d6a33282c2c8" providerId="ADAL" clId="{50886DEF-FC0A-4624-95A3-F385FF47E4A0}"/>
    <pc:docChg chg="undo custSel modSld">
      <pc:chgData name="Becky Keating" userId="9bf74367-709f-4ada-9ec8-d6a33282c2c8" providerId="ADAL" clId="{50886DEF-FC0A-4624-95A3-F385FF47E4A0}" dt="2023-11-09T17:57:27.041" v="370" actId="20577"/>
      <pc:docMkLst>
        <pc:docMk/>
      </pc:docMkLst>
      <pc:sldChg chg="modSp mod">
        <pc:chgData name="Becky Keating" userId="9bf74367-709f-4ada-9ec8-d6a33282c2c8" providerId="ADAL" clId="{50886DEF-FC0A-4624-95A3-F385FF47E4A0}" dt="2023-11-09T17:10:47.678" v="21" actId="255"/>
        <pc:sldMkLst>
          <pc:docMk/>
          <pc:sldMk cId="0" sldId="256"/>
        </pc:sldMkLst>
      </pc:sldChg>
      <pc:sldChg chg="modSp mod">
        <pc:chgData name="Becky Keating" userId="9bf74367-709f-4ada-9ec8-d6a33282c2c8" providerId="ADAL" clId="{50886DEF-FC0A-4624-95A3-F385FF47E4A0}" dt="2023-11-09T17:31:19.611" v="273" actId="255"/>
        <pc:sldMkLst>
          <pc:docMk/>
          <pc:sldMk cId="0" sldId="349"/>
        </pc:sldMkLst>
      </pc:sldChg>
      <pc:sldChg chg="modSp mod">
        <pc:chgData name="Becky Keating" userId="9bf74367-709f-4ada-9ec8-d6a33282c2c8" providerId="ADAL" clId="{50886DEF-FC0A-4624-95A3-F385FF47E4A0}" dt="2023-11-09T17:06:23.851" v="8" actId="14100"/>
        <pc:sldMkLst>
          <pc:docMk/>
          <pc:sldMk cId="0" sldId="367"/>
        </pc:sldMkLst>
      </pc:sldChg>
      <pc:sldChg chg="modSp mod">
        <pc:chgData name="Becky Keating" userId="9bf74367-709f-4ada-9ec8-d6a33282c2c8" providerId="ADAL" clId="{50886DEF-FC0A-4624-95A3-F385FF47E4A0}" dt="2023-11-09T17:42:14.288" v="320" actId="207"/>
        <pc:sldMkLst>
          <pc:docMk/>
          <pc:sldMk cId="0" sldId="370"/>
        </pc:sldMkLst>
      </pc:sldChg>
      <pc:sldChg chg="modSp mod">
        <pc:chgData name="Becky Keating" userId="9bf74367-709f-4ada-9ec8-d6a33282c2c8" providerId="ADAL" clId="{50886DEF-FC0A-4624-95A3-F385FF47E4A0}" dt="2023-11-09T17:23:04.211" v="155" actId="255"/>
        <pc:sldMkLst>
          <pc:docMk/>
          <pc:sldMk cId="0" sldId="374"/>
        </pc:sldMkLst>
      </pc:sldChg>
      <pc:sldChg chg="modSp mod">
        <pc:chgData name="Becky Keating" userId="9bf74367-709f-4ada-9ec8-d6a33282c2c8" providerId="ADAL" clId="{50886DEF-FC0A-4624-95A3-F385FF47E4A0}" dt="2023-11-09T17:07:42.863" v="13" actId="255"/>
        <pc:sldMkLst>
          <pc:docMk/>
          <pc:sldMk cId="3570776408" sldId="395"/>
        </pc:sldMkLst>
      </pc:sldChg>
      <pc:sldChg chg="modSp mod">
        <pc:chgData name="Becky Keating" userId="9bf74367-709f-4ada-9ec8-d6a33282c2c8" providerId="ADAL" clId="{50886DEF-FC0A-4624-95A3-F385FF47E4A0}" dt="2023-11-09T17:33:35.014" v="282" actId="255"/>
        <pc:sldMkLst>
          <pc:docMk/>
          <pc:sldMk cId="1719273746" sldId="397"/>
        </pc:sldMkLst>
      </pc:sldChg>
      <pc:sldChg chg="modSp mod">
        <pc:chgData name="Becky Keating" userId="9bf74367-709f-4ada-9ec8-d6a33282c2c8" providerId="ADAL" clId="{50886DEF-FC0A-4624-95A3-F385FF47E4A0}" dt="2023-11-09T17:28:39.326" v="241" actId="27636"/>
        <pc:sldMkLst>
          <pc:docMk/>
          <pc:sldMk cId="2753004699" sldId="398"/>
        </pc:sldMkLst>
      </pc:sldChg>
      <pc:sldChg chg="modSp mod">
        <pc:chgData name="Becky Keating" userId="9bf74367-709f-4ada-9ec8-d6a33282c2c8" providerId="ADAL" clId="{50886DEF-FC0A-4624-95A3-F385FF47E4A0}" dt="2023-11-09T17:57:27.041" v="370" actId="20577"/>
        <pc:sldMkLst>
          <pc:docMk/>
          <pc:sldMk cId="2809443024" sldId="403"/>
        </pc:sldMkLst>
      </pc:sldChg>
    </pc:docChg>
  </pc:docChgLst>
  <pc:docChgLst>
    <pc:chgData name="Becky Keating" userId="9bf74367-709f-4ada-9ec8-d6a33282c2c8" providerId="ADAL" clId="{0658B478-A74F-4D85-994C-18C88D3E24FB}"/>
    <pc:docChg chg="undo custSel delSld modSld">
      <pc:chgData name="Becky Keating" userId="9bf74367-709f-4ada-9ec8-d6a33282c2c8" providerId="ADAL" clId="{0658B478-A74F-4D85-994C-18C88D3E24FB}" dt="2023-10-26T17:02:49.465" v="980" actId="6549"/>
      <pc:docMkLst>
        <pc:docMk/>
      </pc:docMkLst>
      <pc:sldChg chg="modSp mod modNotesTx">
        <pc:chgData name="Becky Keating" userId="9bf74367-709f-4ada-9ec8-d6a33282c2c8" providerId="ADAL" clId="{0658B478-A74F-4D85-994C-18C88D3E24FB}" dt="2023-10-26T15:00:53.618" v="116" actId="20577"/>
        <pc:sldMkLst>
          <pc:docMk/>
          <pc:sldMk cId="0" sldId="256"/>
        </pc:sldMkLst>
      </pc:sldChg>
      <pc:sldChg chg="modSp mod modNotesTx">
        <pc:chgData name="Becky Keating" userId="9bf74367-709f-4ada-9ec8-d6a33282c2c8" providerId="ADAL" clId="{0658B478-A74F-4D85-994C-18C88D3E24FB}" dt="2023-10-26T15:45:58.125" v="559" actId="20577"/>
        <pc:sldMkLst>
          <pc:docMk/>
          <pc:sldMk cId="0" sldId="349"/>
        </pc:sldMkLst>
      </pc:sldChg>
      <pc:sldChg chg="addSp delSp modSp mod">
        <pc:chgData name="Becky Keating" userId="9bf74367-709f-4ada-9ec8-d6a33282c2c8" providerId="ADAL" clId="{0658B478-A74F-4D85-994C-18C88D3E24FB}" dt="2023-10-26T15:32:40.277" v="318"/>
        <pc:sldMkLst>
          <pc:docMk/>
          <pc:sldMk cId="0" sldId="367"/>
        </pc:sldMkLst>
      </pc:sldChg>
      <pc:sldChg chg="modSp mod modNotesTx">
        <pc:chgData name="Becky Keating" userId="9bf74367-709f-4ada-9ec8-d6a33282c2c8" providerId="ADAL" clId="{0658B478-A74F-4D85-994C-18C88D3E24FB}" dt="2023-10-26T15:14:08.140" v="307" actId="20577"/>
        <pc:sldMkLst>
          <pc:docMk/>
          <pc:sldMk cId="0" sldId="370"/>
        </pc:sldMkLst>
      </pc:sldChg>
      <pc:sldChg chg="modSp mod modNotesTx">
        <pc:chgData name="Becky Keating" userId="9bf74367-709f-4ada-9ec8-d6a33282c2c8" providerId="ADAL" clId="{0658B478-A74F-4D85-994C-18C88D3E24FB}" dt="2023-10-26T15:27:21.747" v="309" actId="6549"/>
        <pc:sldMkLst>
          <pc:docMk/>
          <pc:sldMk cId="1719273746" sldId="397"/>
        </pc:sldMkLst>
      </pc:sldChg>
      <pc:sldChg chg="modSp mod modNotesTx">
        <pc:chgData name="Becky Keating" userId="9bf74367-709f-4ada-9ec8-d6a33282c2c8" providerId="ADAL" clId="{0658B478-A74F-4D85-994C-18C88D3E24FB}" dt="2023-10-26T17:02:49.465" v="980" actId="6549"/>
        <pc:sldMkLst>
          <pc:docMk/>
          <pc:sldMk cId="2753004699" sldId="398"/>
        </pc:sldMkLst>
      </pc:sldChg>
      <pc:sldChg chg="modSp mod modNotesTx">
        <pc:chgData name="Becky Keating" userId="9bf74367-709f-4ada-9ec8-d6a33282c2c8" providerId="ADAL" clId="{0658B478-A74F-4D85-994C-18C88D3E24FB}" dt="2023-10-26T16:57:53.707" v="585" actId="13926"/>
        <pc:sldMkLst>
          <pc:docMk/>
          <pc:sldMk cId="2809443024" sldId="403"/>
        </pc:sldMkLst>
      </pc:sldChg>
      <pc:sldChg chg="del">
        <pc:chgData name="Becky Keating" userId="9bf74367-709f-4ada-9ec8-d6a33282c2c8" providerId="ADAL" clId="{0658B478-A74F-4D85-994C-18C88D3E24FB}" dt="2023-10-26T15:27:56.443" v="310" actId="2696"/>
        <pc:sldMkLst>
          <pc:docMk/>
          <pc:sldMk cId="2717850547" sldId="404"/>
        </pc:sldMkLst>
      </pc:sldChg>
      <pc:sldChg chg="del">
        <pc:chgData name="Becky Keating" userId="9bf74367-709f-4ada-9ec8-d6a33282c2c8" providerId="ADAL" clId="{0658B478-A74F-4D85-994C-18C88D3E24FB}" dt="2023-10-26T16:51:33.656" v="560" actId="2696"/>
        <pc:sldMkLst>
          <pc:docMk/>
          <pc:sldMk cId="2178081974" sldId="405"/>
        </pc:sldMkLst>
      </pc:sldChg>
    </pc:docChg>
  </pc:docChgLst>
  <pc:docChgLst>
    <pc:chgData name="Becky Keating" userId="9bf74367-709f-4ada-9ec8-d6a33282c2c8" providerId="ADAL" clId="{163B1AA8-9E9A-4F1B-8AEA-12B6FB6923AC}"/>
    <pc:docChg chg="custSel modSld">
      <pc:chgData name="Becky Keating" userId="9bf74367-709f-4ada-9ec8-d6a33282c2c8" providerId="ADAL" clId="{163B1AA8-9E9A-4F1B-8AEA-12B6FB6923AC}" dt="2025-11-07T16:22:41.925" v="290" actId="6549"/>
      <pc:docMkLst>
        <pc:docMk/>
      </pc:docMkLst>
      <pc:sldChg chg="modSp mod">
        <pc:chgData name="Becky Keating" userId="9bf74367-709f-4ada-9ec8-d6a33282c2c8" providerId="ADAL" clId="{163B1AA8-9E9A-4F1B-8AEA-12B6FB6923AC}" dt="2025-11-07T15:54:45.524" v="35" actId="113"/>
        <pc:sldMkLst>
          <pc:docMk/>
          <pc:sldMk cId="0" sldId="349"/>
        </pc:sldMkLst>
        <pc:spChg chg="mod">
          <ac:chgData name="Becky Keating" userId="9bf74367-709f-4ada-9ec8-d6a33282c2c8" providerId="ADAL" clId="{163B1AA8-9E9A-4F1B-8AEA-12B6FB6923AC}" dt="2025-11-07T15:54:45.524" v="35" actId="113"/>
          <ac:spMkLst>
            <pc:docMk/>
            <pc:sldMk cId="0" sldId="349"/>
            <ac:spMk id="83970" creationId="{00000000-0000-0000-0000-000000000000}"/>
          </ac:spMkLst>
        </pc:spChg>
      </pc:sldChg>
      <pc:sldChg chg="modSp mod">
        <pc:chgData name="Becky Keating" userId="9bf74367-709f-4ada-9ec8-d6a33282c2c8" providerId="ADAL" clId="{163B1AA8-9E9A-4F1B-8AEA-12B6FB6923AC}" dt="2025-11-07T15:54:35.734" v="34" actId="113"/>
        <pc:sldMkLst>
          <pc:docMk/>
          <pc:sldMk cId="0" sldId="367"/>
        </pc:sldMkLst>
        <pc:spChg chg="mod">
          <ac:chgData name="Becky Keating" userId="9bf74367-709f-4ada-9ec8-d6a33282c2c8" providerId="ADAL" clId="{163B1AA8-9E9A-4F1B-8AEA-12B6FB6923AC}" dt="2025-11-07T15:54:35.734" v="34" actId="113"/>
          <ac:spMkLst>
            <pc:docMk/>
            <pc:sldMk cId="0" sldId="367"/>
            <ac:spMk id="6" creationId="{B6F3079A-8EF7-FE46-518A-0F30821E7E41}"/>
          </ac:spMkLst>
        </pc:spChg>
      </pc:sldChg>
      <pc:sldChg chg="modSp mod">
        <pc:chgData name="Becky Keating" userId="9bf74367-709f-4ada-9ec8-d6a33282c2c8" providerId="ADAL" clId="{163B1AA8-9E9A-4F1B-8AEA-12B6FB6923AC}" dt="2025-11-07T15:55:53.415" v="41" actId="113"/>
        <pc:sldMkLst>
          <pc:docMk/>
          <pc:sldMk cId="0" sldId="370"/>
        </pc:sldMkLst>
        <pc:spChg chg="mod">
          <ac:chgData name="Becky Keating" userId="9bf74367-709f-4ada-9ec8-d6a33282c2c8" providerId="ADAL" clId="{163B1AA8-9E9A-4F1B-8AEA-12B6FB6923AC}" dt="2025-11-07T15:55:53.415" v="41" actId="113"/>
          <ac:spMkLst>
            <pc:docMk/>
            <pc:sldMk cId="0" sldId="370"/>
            <ac:spMk id="4099" creationId="{00000000-0000-0000-0000-000000000000}"/>
          </ac:spMkLst>
        </pc:spChg>
      </pc:sldChg>
      <pc:sldChg chg="modSp mod">
        <pc:chgData name="Becky Keating" userId="9bf74367-709f-4ada-9ec8-d6a33282c2c8" providerId="ADAL" clId="{163B1AA8-9E9A-4F1B-8AEA-12B6FB6923AC}" dt="2025-11-07T15:57:21.739" v="61" actId="6549"/>
        <pc:sldMkLst>
          <pc:docMk/>
          <pc:sldMk cId="0" sldId="374"/>
        </pc:sldMkLst>
      </pc:sldChg>
      <pc:sldChg chg="modSp mod">
        <pc:chgData name="Becky Keating" userId="9bf74367-709f-4ada-9ec8-d6a33282c2c8" providerId="ADAL" clId="{163B1AA8-9E9A-4F1B-8AEA-12B6FB6923AC}" dt="2025-11-07T15:55:40.302" v="40" actId="113"/>
        <pc:sldMkLst>
          <pc:docMk/>
          <pc:sldMk cId="1719273746" sldId="397"/>
        </pc:sldMkLst>
        <pc:spChg chg="mod">
          <ac:chgData name="Becky Keating" userId="9bf74367-709f-4ada-9ec8-d6a33282c2c8" providerId="ADAL" clId="{163B1AA8-9E9A-4F1B-8AEA-12B6FB6923AC}" dt="2025-11-07T15:55:40.302" v="40" actId="113"/>
          <ac:spMkLst>
            <pc:docMk/>
            <pc:sldMk cId="1719273746" sldId="397"/>
            <ac:spMk id="4099" creationId="{00000000-0000-0000-0000-000000000000}"/>
          </ac:spMkLst>
        </pc:spChg>
      </pc:sldChg>
      <pc:sldChg chg="modSp mod">
        <pc:chgData name="Becky Keating" userId="9bf74367-709f-4ada-9ec8-d6a33282c2c8" providerId="ADAL" clId="{163B1AA8-9E9A-4F1B-8AEA-12B6FB6923AC}" dt="2025-11-07T16:00:04.069" v="83" actId="6549"/>
        <pc:sldMkLst>
          <pc:docMk/>
          <pc:sldMk cId="2753004699" sldId="398"/>
        </pc:sldMkLst>
        <pc:spChg chg="mod">
          <ac:chgData name="Becky Keating" userId="9bf74367-709f-4ada-9ec8-d6a33282c2c8" providerId="ADAL" clId="{163B1AA8-9E9A-4F1B-8AEA-12B6FB6923AC}" dt="2025-11-07T15:55:03.402" v="38" actId="113"/>
          <ac:spMkLst>
            <pc:docMk/>
            <pc:sldMk cId="2753004699" sldId="398"/>
            <ac:spMk id="4099" creationId="{00000000-0000-0000-0000-000000000000}"/>
          </ac:spMkLst>
        </pc:spChg>
        <pc:spChg chg="mod">
          <ac:chgData name="Becky Keating" userId="9bf74367-709f-4ada-9ec8-d6a33282c2c8" providerId="ADAL" clId="{163B1AA8-9E9A-4F1B-8AEA-12B6FB6923AC}" dt="2025-11-07T16:00:04.069" v="83" actId="6549"/>
          <ac:spMkLst>
            <pc:docMk/>
            <pc:sldMk cId="2753004699" sldId="398"/>
            <ac:spMk id="4100" creationId="{00000000-0000-0000-0000-000000000000}"/>
          </ac:spMkLst>
        </pc:spChg>
      </pc:sldChg>
      <pc:sldChg chg="modSp mod">
        <pc:chgData name="Becky Keating" userId="9bf74367-709f-4ada-9ec8-d6a33282c2c8" providerId="ADAL" clId="{163B1AA8-9E9A-4F1B-8AEA-12B6FB6923AC}" dt="2025-11-07T16:22:41.925" v="290" actId="6549"/>
        <pc:sldMkLst>
          <pc:docMk/>
          <pc:sldMk cId="2809443024" sldId="403"/>
        </pc:sldMkLst>
        <pc:spChg chg="mod">
          <ac:chgData name="Becky Keating" userId="9bf74367-709f-4ada-9ec8-d6a33282c2c8" providerId="ADAL" clId="{163B1AA8-9E9A-4F1B-8AEA-12B6FB6923AC}" dt="2025-11-07T15:54:51.598" v="36" actId="113"/>
          <ac:spMkLst>
            <pc:docMk/>
            <pc:sldMk cId="2809443024" sldId="403"/>
            <ac:spMk id="4099" creationId="{00000000-0000-0000-0000-000000000000}"/>
          </ac:spMkLst>
        </pc:spChg>
        <pc:spChg chg="mod">
          <ac:chgData name="Becky Keating" userId="9bf74367-709f-4ada-9ec8-d6a33282c2c8" providerId="ADAL" clId="{163B1AA8-9E9A-4F1B-8AEA-12B6FB6923AC}" dt="2025-11-07T16:22:41.925" v="290" actId="6549"/>
          <ac:spMkLst>
            <pc:docMk/>
            <pc:sldMk cId="2809443024" sldId="403"/>
            <ac:spMk id="4100" creationId="{00000000-0000-0000-0000-000000000000}"/>
          </ac:spMkLst>
        </pc:spChg>
      </pc:sldChg>
    </pc:docChg>
  </pc:docChgLst>
  <pc:docChgLst>
    <pc:chgData name="Becky Keating" userId="9bf74367-709f-4ada-9ec8-d6a33282c2c8" providerId="ADAL" clId="{E3FCC99F-AA1F-43E9-A05E-027B4B35B585}"/>
    <pc:docChg chg="custSel modSld">
      <pc:chgData name="Becky Keating" userId="9bf74367-709f-4ada-9ec8-d6a33282c2c8" providerId="ADAL" clId="{E3FCC99F-AA1F-43E9-A05E-027B4B35B585}" dt="2025-10-31T21:23:42.846" v="65" actId="20577"/>
      <pc:docMkLst>
        <pc:docMk/>
      </pc:docMkLst>
      <pc:sldChg chg="modSp mod modNotesTx">
        <pc:chgData name="Becky Keating" userId="9bf74367-709f-4ada-9ec8-d6a33282c2c8" providerId="ADAL" clId="{E3FCC99F-AA1F-43E9-A05E-027B4B35B585}" dt="2025-10-31T21:18:45.664" v="33" actId="20577"/>
        <pc:sldMkLst>
          <pc:docMk/>
          <pc:sldMk cId="0" sldId="256"/>
        </pc:sldMkLst>
        <pc:spChg chg="mod">
          <ac:chgData name="Becky Keating" userId="9bf74367-709f-4ada-9ec8-d6a33282c2c8" providerId="ADAL" clId="{E3FCC99F-AA1F-43E9-A05E-027B4B35B585}" dt="2025-10-31T21:18:26.147" v="9" actId="20577"/>
          <ac:spMkLst>
            <pc:docMk/>
            <pc:sldMk cId="0" sldId="256"/>
            <ac:spMk id="9218" creationId="{00000000-0000-0000-0000-000000000000}"/>
          </ac:spMkLst>
        </pc:spChg>
      </pc:sldChg>
      <pc:sldChg chg="modSp mod">
        <pc:chgData name="Becky Keating" userId="9bf74367-709f-4ada-9ec8-d6a33282c2c8" providerId="ADAL" clId="{E3FCC99F-AA1F-43E9-A05E-027B4B35B585}" dt="2025-10-31T21:23:42.846" v="65" actId="20577"/>
        <pc:sldMkLst>
          <pc:docMk/>
          <pc:sldMk cId="0" sldId="349"/>
        </pc:sldMkLst>
        <pc:spChg chg="mod">
          <ac:chgData name="Becky Keating" userId="9bf74367-709f-4ada-9ec8-d6a33282c2c8" providerId="ADAL" clId="{E3FCC99F-AA1F-43E9-A05E-027B4B35B585}" dt="2025-10-31T21:23:42.846" v="65" actId="20577"/>
          <ac:spMkLst>
            <pc:docMk/>
            <pc:sldMk cId="0" sldId="349"/>
            <ac:spMk id="83970" creationId="{00000000-0000-0000-0000-000000000000}"/>
          </ac:spMkLst>
        </pc:spChg>
      </pc:sldChg>
      <pc:sldChg chg="addSp delSp modSp mod modNotesTx">
        <pc:chgData name="Becky Keating" userId="9bf74367-709f-4ada-9ec8-d6a33282c2c8" providerId="ADAL" clId="{E3FCC99F-AA1F-43E9-A05E-027B4B35B585}" dt="2025-10-31T21:23:26.907" v="63" actId="14100"/>
        <pc:sldMkLst>
          <pc:docMk/>
          <pc:sldMk cId="0" sldId="367"/>
        </pc:sldMkLst>
        <pc:spChg chg="mod">
          <ac:chgData name="Becky Keating" userId="9bf74367-709f-4ada-9ec8-d6a33282c2c8" providerId="ADAL" clId="{E3FCC99F-AA1F-43E9-A05E-027B4B35B585}" dt="2025-10-31T21:22:31.850" v="58" actId="255"/>
          <ac:spMkLst>
            <pc:docMk/>
            <pc:sldMk cId="0" sldId="367"/>
            <ac:spMk id="6" creationId="{B6F3079A-8EF7-FE46-518A-0F30821E7E41}"/>
          </ac:spMkLst>
        </pc:spChg>
        <pc:picChg chg="add mod">
          <ac:chgData name="Becky Keating" userId="9bf74367-709f-4ada-9ec8-d6a33282c2c8" providerId="ADAL" clId="{E3FCC99F-AA1F-43E9-A05E-027B4B35B585}" dt="2025-10-31T21:23:26.907" v="63" actId="14100"/>
          <ac:picMkLst>
            <pc:docMk/>
            <pc:sldMk cId="0" sldId="367"/>
            <ac:picMk id="8" creationId="{4DD7477A-C42D-0071-F36F-7A2A8B0D697E}"/>
          </ac:picMkLst>
        </pc:picChg>
      </pc:sldChg>
    </pc:docChg>
  </pc:docChgLst>
  <pc:docChgLst>
    <pc:chgData name="Becky Keating" userId="9bf74367-709f-4ada-9ec8-d6a33282c2c8" providerId="ADAL" clId="{4CEDF475-F129-42A1-9FFE-EF2ADE65F837}"/>
    <pc:docChg chg="custSel modSld">
      <pc:chgData name="Becky Keating" userId="9bf74367-709f-4ada-9ec8-d6a33282c2c8" providerId="ADAL" clId="{4CEDF475-F129-42A1-9FFE-EF2ADE65F837}" dt="2025-11-05T20:31:39.889" v="2536" actId="20577"/>
      <pc:docMkLst>
        <pc:docMk/>
      </pc:docMkLst>
      <pc:sldChg chg="modSp mod modNotesTx">
        <pc:chgData name="Becky Keating" userId="9bf74367-709f-4ada-9ec8-d6a33282c2c8" providerId="ADAL" clId="{4CEDF475-F129-42A1-9FFE-EF2ADE65F837}" dt="2025-11-05T18:34:35.038" v="796" actId="20577"/>
        <pc:sldMkLst>
          <pc:docMk/>
          <pc:sldMk cId="0" sldId="374"/>
        </pc:sldMkLst>
      </pc:sldChg>
      <pc:sldChg chg="modSp mod">
        <pc:chgData name="Becky Keating" userId="9bf74367-709f-4ada-9ec8-d6a33282c2c8" providerId="ADAL" clId="{4CEDF475-F129-42A1-9FFE-EF2ADE65F837}" dt="2025-11-05T19:36:28.866" v="1446" actId="20577"/>
        <pc:sldMkLst>
          <pc:docMk/>
          <pc:sldMk cId="1719273746" sldId="397"/>
        </pc:sldMkLst>
        <pc:spChg chg="mod">
          <ac:chgData name="Becky Keating" userId="9bf74367-709f-4ada-9ec8-d6a33282c2c8" providerId="ADAL" clId="{4CEDF475-F129-42A1-9FFE-EF2ADE65F837}" dt="2025-11-05T19:36:28.866" v="1446" actId="20577"/>
          <ac:spMkLst>
            <pc:docMk/>
            <pc:sldMk cId="1719273746" sldId="397"/>
            <ac:spMk id="4100" creationId="{00000000-0000-0000-0000-000000000000}"/>
          </ac:spMkLst>
        </pc:spChg>
      </pc:sldChg>
      <pc:sldChg chg="modSp mod modNotesTx">
        <pc:chgData name="Becky Keating" userId="9bf74367-709f-4ada-9ec8-d6a33282c2c8" providerId="ADAL" clId="{4CEDF475-F129-42A1-9FFE-EF2ADE65F837}" dt="2025-11-05T18:46:00.807" v="1250" actId="6549"/>
        <pc:sldMkLst>
          <pc:docMk/>
          <pc:sldMk cId="2753004699" sldId="398"/>
        </pc:sldMkLst>
        <pc:spChg chg="mod">
          <ac:chgData name="Becky Keating" userId="9bf74367-709f-4ada-9ec8-d6a33282c2c8" providerId="ADAL" clId="{4CEDF475-F129-42A1-9FFE-EF2ADE65F837}" dt="2025-11-05T18:45:09.852" v="1146" actId="255"/>
          <ac:spMkLst>
            <pc:docMk/>
            <pc:sldMk cId="2753004699" sldId="398"/>
            <ac:spMk id="4100" creationId="{00000000-0000-0000-0000-000000000000}"/>
          </ac:spMkLst>
        </pc:spChg>
      </pc:sldChg>
      <pc:sldChg chg="modSp mod modNotesTx">
        <pc:chgData name="Becky Keating" userId="9bf74367-709f-4ada-9ec8-d6a33282c2c8" providerId="ADAL" clId="{4CEDF475-F129-42A1-9FFE-EF2ADE65F837}" dt="2025-11-05T20:31:39.889" v="2536" actId="20577"/>
        <pc:sldMkLst>
          <pc:docMk/>
          <pc:sldMk cId="2809443024" sldId="403"/>
        </pc:sldMkLst>
        <pc:spChg chg="mod">
          <ac:chgData name="Becky Keating" userId="9bf74367-709f-4ada-9ec8-d6a33282c2c8" providerId="ADAL" clId="{4CEDF475-F129-42A1-9FFE-EF2ADE65F837}" dt="2025-11-05T20:31:39.889" v="2536" actId="20577"/>
          <ac:spMkLst>
            <pc:docMk/>
            <pc:sldMk cId="2809443024" sldId="403"/>
            <ac:spMk id="4100" creationId="{00000000-0000-0000-0000-000000000000}"/>
          </ac:spMkLst>
        </pc:spChg>
      </pc:sldChg>
      <pc:sldChg chg="modNotesTx">
        <pc:chgData name="Becky Keating" userId="9bf74367-709f-4ada-9ec8-d6a33282c2c8" providerId="ADAL" clId="{4CEDF475-F129-42A1-9FFE-EF2ADE65F837}" dt="2025-11-05T16:46:49.176" v="57" actId="20577"/>
        <pc:sldMkLst>
          <pc:docMk/>
          <pc:sldMk cId="813751081" sldId="40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1747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3701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A06E1726-E061-4503-967F-7224739EB758}" type="datetime1">
              <a:rPr lang="en-US"/>
              <a:pPr/>
              <a:t>11/12/2025</a:t>
            </a:fld>
            <a:endParaRPr lang="en-US" dirty="0"/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3701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DD9C8BD0-DDD9-4006-86EF-94279107A15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028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072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37011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42C9270E-DE1E-4CFC-8835-656C97F711B6}" type="datetime1">
              <a:rPr lang="en-US"/>
              <a:pPr/>
              <a:t>11/12/2025</a:t>
            </a:fld>
            <a:endParaRPr lang="en-US" dirty="0"/>
          </a:p>
        </p:txBody>
      </p:sp>
      <p:sp>
        <p:nvSpPr>
          <p:cNvPr id="30724" name="Slide Image Placeholder 3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5324" y="4387136"/>
            <a:ext cx="5559430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2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defTabSz="932333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072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37011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3" rIns="93164" bIns="46583" numCol="1" anchor="b" anchorCtr="0" compatLnSpc="1">
            <a:prstTxWarp prst="textNoShape">
              <a:avLst/>
            </a:prstTxWarp>
          </a:bodyPr>
          <a:lstStyle>
            <a:lvl1pPr algn="r" defTabSz="932333">
              <a:defRPr sz="1200">
                <a:latin typeface="Calibri" charset="0"/>
              </a:defRPr>
            </a:lvl1pPr>
          </a:lstStyle>
          <a:p>
            <a:fld id="{435B27F4-6860-49F3-A251-D91CF11F46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6623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5B27F4-6860-49F3-A251-D91CF11F46F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856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3012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20563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B27F4-6860-49F3-A251-D91CF11F46F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5221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ACC7-9488-4D30-BA3A-E4DB55C0308C}" type="datetime1">
              <a:rPr lang="en-US" smtClean="0"/>
              <a:t>11/12/2025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82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99EE-2C2D-45EF-95FC-E47622177F5B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4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A89C-5239-4FB8-B606-F57268CBFEBC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2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2DE-3623-4483-964E-5C5EA706266A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50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986B4-2442-4C2A-896E-1976F32AEC39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7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67B-2C1A-42C6-B56C-0C24C1ED03DB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5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E168F-E5CF-42AD-B21A-C16644798EF8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7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C16A-B72D-4E6A-A98D-4B1F4D65DB36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06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8203-4B8A-4951-B152-3DE7708B37F9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5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62BD-E293-4B54-BADE-7070E03EE998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45BBB-640C-40BE-BAE4-AA833099B43F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46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D166-1A5F-4FE4-946F-2A719F623396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16595" y="6356352"/>
            <a:ext cx="510809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70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" y="0"/>
            <a:ext cx="914176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DFC7F-2CDD-43EC-B2DE-22441E78D810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8963" y="6356352"/>
            <a:ext cx="446074" cy="365125"/>
          </a:xfrm>
          <a:prstGeom prst="rect">
            <a:avLst/>
          </a:prstGeom>
        </p:spPr>
        <p:txBody>
          <a:bodyPr/>
          <a:lstStyle/>
          <a:p>
            <a:fld id="{30CE65D9-7D88-40F0-8845-CD11E51FFB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9046896" y="10438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4" r:id="rId1"/>
    <p:sldLayoutId id="2147484285" r:id="rId2"/>
    <p:sldLayoutId id="2147484286" r:id="rId3"/>
    <p:sldLayoutId id="2147484287" r:id="rId4"/>
    <p:sldLayoutId id="2147484288" r:id="rId5"/>
    <p:sldLayoutId id="2147484289" r:id="rId6"/>
    <p:sldLayoutId id="2147484290" r:id="rId7"/>
    <p:sldLayoutId id="2147484291" r:id="rId8"/>
    <p:sldLayoutId id="2147484292" r:id="rId9"/>
    <p:sldLayoutId id="2147484293" r:id="rId10"/>
    <p:sldLayoutId id="2147484294" r:id="rId11"/>
    <p:sldLayoutId id="214748429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/>
          <p:cNvSpPr>
            <a:spLocks noGrp="1"/>
          </p:cNvSpPr>
          <p:nvPr>
            <p:ph type="subTitle" idx="4294967295"/>
          </p:nvPr>
        </p:nvSpPr>
        <p:spPr>
          <a:xfrm>
            <a:off x="76200" y="533400"/>
            <a:ext cx="8915400" cy="5791200"/>
          </a:xfrm>
        </p:spPr>
        <p:txBody>
          <a:bodyPr lIns="45720" rIns="45720">
            <a:normAutofit/>
          </a:bodyPr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3600" dirty="0">
              <a:solidFill>
                <a:schemeClr val="tx2"/>
              </a:solidFill>
              <a:latin typeface="Clarendon Condensed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300" b="1" dirty="0">
                <a:latin typeface="Clarendon Condensed" pitchFamily="18" charset="0"/>
              </a:rPr>
              <a:t>2025 Integrated Resource Plan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000" dirty="0">
                <a:effectLst>
                  <a:outerShdw blurRad="38100" dist="38100" dir="2700000" algn="tl">
                    <a:srgbClr val="C0C0C0"/>
                  </a:outerShdw>
                </a:effectLst>
                <a:latin typeface="Clarendon Condensed" pitchFamily="18" charset="0"/>
              </a:rPr>
              <a:t>Finalized Portfolio Analysis &amp; Draft IRP Document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2500" dirty="0">
              <a:solidFill>
                <a:schemeClr val="tx2"/>
              </a:solidFill>
              <a:latin typeface="Clarendon Condensed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1400" dirty="0">
              <a:solidFill>
                <a:schemeClr val="tx2"/>
              </a:solidFill>
              <a:latin typeface="Clarendon Condensed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latin typeface="Clarendon Condensed" pitchFamily="18" charset="0"/>
              </a:rPr>
              <a:t>November 17, 2025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latin typeface="Clarendon Condensed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latin typeface="Clarendon Condensed" pitchFamily="18" charset="0"/>
              </a:rPr>
              <a:t>Becky Keating</a:t>
            </a:r>
          </a:p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latin typeface="Clarendon Condensed" pitchFamily="18" charset="0"/>
              </a:rPr>
              <a:t>Senior Energy Analyst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16095" y="549276"/>
            <a:ext cx="8001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latin typeface="Clarendon Condensed" pitchFamily="18" charset="0"/>
              </a:rPr>
              <a:t>Why We’re Here Today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87476"/>
            <a:ext cx="8458199" cy="4876800"/>
          </a:xfrm>
        </p:spPr>
        <p:txBody>
          <a:bodyPr>
            <a:normAutofit fontScale="62500" lnSpcReduction="20000"/>
          </a:bodyPr>
          <a:lstStyle/>
          <a:p>
            <a:pPr marL="0" indent="0" eaLnBrk="1" hangingPunct="1">
              <a:buNone/>
            </a:pPr>
            <a:endParaRPr lang="en-US" sz="2400" dirty="0">
              <a:latin typeface="Clarendon Condensed"/>
            </a:endParaRP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4000" b="1" spc="10" dirty="0">
                <a:latin typeface="Clarendon Condensed"/>
                <a:cs typeface="Arial"/>
              </a:rPr>
              <a:t>Purpose:</a:t>
            </a:r>
          </a:p>
          <a:p>
            <a:pPr marL="400050" lvl="1" indent="0">
              <a:spcBef>
                <a:spcPts val="100"/>
              </a:spcBef>
              <a:buNone/>
            </a:pPr>
            <a:endParaRPr lang="en-US" sz="4000" spc="10" dirty="0">
              <a:latin typeface="Clarendon Condensed"/>
              <a:cs typeface="Arial"/>
            </a:endParaRP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4000" spc="10" dirty="0">
                <a:latin typeface="Clarendon Condensed"/>
                <a:cs typeface="Arial"/>
              </a:rPr>
              <a:t>To review the DRAFT </a:t>
            </a:r>
            <a:r>
              <a:rPr lang="en-US" sz="4000" spc="-15" dirty="0">
                <a:latin typeface="Clarendon Condensed"/>
                <a:cs typeface="Arial"/>
              </a:rPr>
              <a:t>Integrated Resource Plan (IRP) and discuss next steps for compliance with RCW 19.280:  Electric Utility Resource Plans. </a:t>
            </a:r>
            <a:endParaRPr lang="en-US" sz="4000" dirty="0">
              <a:latin typeface="Clarendon Condensed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US" sz="3600" dirty="0">
              <a:latin typeface="Clarendon Condensed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10"/>
              </a:spcBef>
              <a:buNone/>
            </a:pPr>
            <a:r>
              <a:rPr lang="en-US" sz="3600" dirty="0">
                <a:latin typeface="Clarendon Condensed"/>
                <a:cs typeface="Times New Roman"/>
              </a:rPr>
              <a:t>       </a:t>
            </a:r>
            <a:r>
              <a:rPr lang="en-US" sz="4000" b="1" dirty="0">
                <a:latin typeface="Clarendon Condensed"/>
                <a:cs typeface="Times New Roman"/>
              </a:rPr>
              <a:t>Key Compliance Milestones:</a:t>
            </a:r>
          </a:p>
          <a:p>
            <a:pPr marL="0" indent="0">
              <a:lnSpc>
                <a:spcPct val="100000"/>
              </a:lnSpc>
              <a:spcBef>
                <a:spcPts val="10"/>
              </a:spcBef>
              <a:buNone/>
            </a:pPr>
            <a:endParaRPr lang="en-US" sz="3600" dirty="0">
              <a:latin typeface="Clarendon Condensed"/>
              <a:cs typeface="Times New Roman"/>
            </a:endParaRP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3500" spc="-40" dirty="0">
                <a:latin typeface="Clarendon Condensed"/>
                <a:cs typeface="Arial"/>
              </a:rPr>
              <a:t>December 1, 2025:  </a:t>
            </a:r>
            <a:r>
              <a:rPr lang="en-US" sz="3600" dirty="0">
                <a:latin typeface="Clarendon Condensed" pitchFamily="18" charset="0"/>
              </a:rPr>
              <a:t>Public hearing on Final draft IRP</a:t>
            </a:r>
            <a:endParaRPr lang="en-US" sz="3500" spc="-40" dirty="0">
              <a:latin typeface="Clarendon Condensed"/>
              <a:cs typeface="Arial"/>
            </a:endParaRP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3500" spc="-40" dirty="0">
                <a:latin typeface="Clarendon Condensed"/>
                <a:cs typeface="Arial"/>
              </a:rPr>
              <a:t>December 15, 2025:  </a:t>
            </a:r>
            <a:r>
              <a:rPr lang="en-US" sz="3600" dirty="0">
                <a:latin typeface="Clarendon Condensed" pitchFamily="18" charset="0"/>
              </a:rPr>
              <a:t>Resolution presented for Board Approval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n-US" sz="3500" spc="-40" dirty="0">
                <a:latin typeface="Clarendon Condensed"/>
                <a:cs typeface="Arial"/>
              </a:rPr>
              <a:t>September 1, 2026:  Submit IRP to the Department of Commerce by</a:t>
            </a:r>
          </a:p>
          <a:p>
            <a:pPr>
              <a:lnSpc>
                <a:spcPct val="100000"/>
              </a:lnSpc>
            </a:pPr>
            <a:endParaRPr lang="en-US" sz="3600" dirty="0">
              <a:latin typeface="Clarendon Condensed"/>
              <a:cs typeface="Times New Roman"/>
            </a:endParaRPr>
          </a:p>
          <a:p>
            <a:pPr marL="400050" lvl="1" indent="0">
              <a:buNone/>
            </a:pPr>
            <a:r>
              <a:rPr lang="en-US" sz="4300" b="1" spc="-25" dirty="0">
                <a:solidFill>
                  <a:srgbClr val="E31837"/>
                </a:solidFill>
                <a:latin typeface="Clarendon Condensed"/>
                <a:cs typeface="Arial"/>
              </a:rPr>
              <a:t>No </a:t>
            </a:r>
            <a:r>
              <a:rPr lang="en-US" sz="4300" b="1" spc="-40" dirty="0">
                <a:solidFill>
                  <a:srgbClr val="E31837"/>
                </a:solidFill>
                <a:latin typeface="Clarendon Condensed"/>
                <a:cs typeface="Arial"/>
              </a:rPr>
              <a:t>Board </a:t>
            </a:r>
            <a:r>
              <a:rPr lang="en-US" sz="4300" b="1" spc="-25" dirty="0">
                <a:solidFill>
                  <a:srgbClr val="E31837"/>
                </a:solidFill>
                <a:latin typeface="Clarendon Condensed"/>
                <a:cs typeface="Arial"/>
              </a:rPr>
              <a:t>action </a:t>
            </a:r>
            <a:r>
              <a:rPr lang="en-US" sz="4300" b="1" spc="-40" dirty="0">
                <a:solidFill>
                  <a:srgbClr val="E31837"/>
                </a:solidFill>
                <a:latin typeface="Clarendon Condensed"/>
                <a:cs typeface="Arial"/>
              </a:rPr>
              <a:t>required</a:t>
            </a:r>
            <a:r>
              <a:rPr lang="en-US" sz="4300" b="1" spc="80" dirty="0">
                <a:solidFill>
                  <a:srgbClr val="E31837"/>
                </a:solidFill>
                <a:latin typeface="Clarendon Condensed"/>
                <a:cs typeface="Arial"/>
              </a:rPr>
              <a:t> </a:t>
            </a:r>
            <a:r>
              <a:rPr lang="en-US" sz="4300" b="1" spc="-40" dirty="0">
                <a:solidFill>
                  <a:srgbClr val="E31837"/>
                </a:solidFill>
                <a:latin typeface="Clarendon Condensed"/>
                <a:cs typeface="Arial"/>
              </a:rPr>
              <a:t>today</a:t>
            </a:r>
            <a:endParaRPr lang="en-US" sz="4300" dirty="0">
              <a:latin typeface="Clarendon Condensed"/>
              <a:cs typeface="Arial"/>
            </a:endParaRPr>
          </a:p>
          <a:p>
            <a:pPr eaLnBrk="1" hangingPunct="1"/>
            <a:endParaRPr lang="en-US" dirty="0">
              <a:latin typeface="Clarendon Condensed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Clarendon Condensed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444-2001-4E8E-964A-76B88580C43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16095" y="549276"/>
            <a:ext cx="8001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latin typeface="Clarendon Condensed" pitchFamily="18" charset="0"/>
              </a:rPr>
              <a:t>Today’s Presentation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0" y="1387476"/>
            <a:ext cx="9143999" cy="48768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sz="2400" dirty="0">
              <a:latin typeface="Clarendon Condensed"/>
            </a:endParaRPr>
          </a:p>
          <a:p>
            <a:pPr marL="400050" lvl="1" indent="0">
              <a:spcBef>
                <a:spcPts val="100"/>
              </a:spcBef>
              <a:buNone/>
            </a:pPr>
            <a:r>
              <a:rPr lang="en-US" spc="10" dirty="0">
                <a:latin typeface="Clarendon Condensed"/>
                <a:cs typeface="Arial"/>
              </a:rPr>
              <a:t>1.   Updated native load forecasts</a:t>
            </a:r>
          </a:p>
          <a:p>
            <a:pPr marL="400050" lvl="1" indent="0">
              <a:spcBef>
                <a:spcPts val="100"/>
              </a:spcBef>
              <a:buNone/>
            </a:pPr>
            <a:endParaRPr lang="en-US" spc="10" dirty="0">
              <a:latin typeface="Clarendon Condensed"/>
              <a:cs typeface="Arial"/>
            </a:endParaRPr>
          </a:p>
          <a:p>
            <a:pPr marL="400050" lvl="1" indent="0">
              <a:spcBef>
                <a:spcPts val="100"/>
              </a:spcBef>
              <a:buNone/>
            </a:pPr>
            <a:r>
              <a:rPr lang="en-US" spc="10" dirty="0">
                <a:latin typeface="Clarendon Condensed"/>
                <a:cs typeface="Arial"/>
              </a:rPr>
              <a:t>2.   Summary of recommendations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endParaRPr lang="en-US" sz="2800" spc="10" dirty="0">
              <a:latin typeface="Clarendon Condensed"/>
              <a:cs typeface="Arial"/>
            </a:endParaRPr>
          </a:p>
          <a:p>
            <a:pPr marL="400050" lvl="1" indent="0">
              <a:buNone/>
            </a:pPr>
            <a:r>
              <a:rPr lang="en-US" spc="-30" dirty="0">
                <a:latin typeface="Clarendon Condensed"/>
                <a:cs typeface="Arial"/>
              </a:rPr>
              <a:t>3.   The Clean Energy Action Plan (CEAP)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800" spc="-40" dirty="0">
              <a:latin typeface="Clarendon Condensed"/>
              <a:cs typeface="Arial"/>
            </a:endParaRPr>
          </a:p>
          <a:p>
            <a:pPr marL="400050" lvl="1" indent="0">
              <a:buNone/>
            </a:pPr>
            <a:r>
              <a:rPr lang="en-US" spc="-40" dirty="0">
                <a:latin typeface="Clarendon Condensed"/>
                <a:cs typeface="Arial"/>
              </a:rPr>
              <a:t>4.   Remaining Board and public process schedule</a:t>
            </a:r>
            <a:endParaRPr lang="en-US" dirty="0">
              <a:latin typeface="Clarendon Condensed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US" sz="2800" dirty="0">
              <a:latin typeface="Clarendon Condensed"/>
              <a:cs typeface="Times New Roman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Clarendon Condensed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444-2001-4E8E-964A-76B88580C43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27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B5A447-1B1C-A36C-0B10-EC982938B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75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16094" y="381000"/>
            <a:ext cx="8675505" cy="685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dirty="0">
                <a:latin typeface="Clarendon Condensed" pitchFamily="18" charset="0"/>
              </a:rPr>
              <a:t>Summary of Recommendations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1" y="1387476"/>
            <a:ext cx="8675505" cy="4876800"/>
          </a:xfrm>
        </p:spPr>
        <p:txBody>
          <a:bodyPr>
            <a:normAutofit fontScale="70000" lnSpcReduction="20000"/>
          </a:bodyPr>
          <a:lstStyle/>
          <a:p>
            <a:pPr marL="400050" lvl="1" indent="0">
              <a:lnSpc>
                <a:spcPct val="110000"/>
              </a:lnSpc>
              <a:spcBef>
                <a:spcPts val="100"/>
              </a:spcBef>
              <a:buNone/>
            </a:pPr>
            <a:r>
              <a:rPr lang="en-US" b="1" spc="10" dirty="0">
                <a:latin typeface="Clarendon Condensed"/>
                <a:cs typeface="Arial"/>
              </a:rPr>
              <a:t>Resource Mix</a:t>
            </a:r>
          </a:p>
          <a:p>
            <a:pPr marL="857250" lvl="1" indent="-457200">
              <a:lnSpc>
                <a:spcPct val="110000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lang="en-US" spc="10" dirty="0">
                <a:latin typeface="Clarendon Condensed"/>
                <a:cs typeface="Arial"/>
              </a:rPr>
              <a:t>Retain Chelan PUD’s current mix of generating resources for 2025-2034</a:t>
            </a:r>
            <a:endParaRPr lang="en-US" dirty="0">
              <a:latin typeface="Clarendon Condensed"/>
              <a:cs typeface="Times New Roman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800" spc="-30" dirty="0">
              <a:latin typeface="Clarendon Condensed"/>
              <a:cs typeface="Arial"/>
            </a:endParaRPr>
          </a:p>
          <a:p>
            <a:pPr marL="400050" lvl="1" indent="0">
              <a:lnSpc>
                <a:spcPct val="110000"/>
              </a:lnSpc>
              <a:buNone/>
            </a:pPr>
            <a:r>
              <a:rPr lang="en-US" b="1" spc="-30" dirty="0">
                <a:latin typeface="Clarendon Condensed"/>
                <a:cs typeface="Arial"/>
              </a:rPr>
              <a:t>Conservation and Demand Management</a:t>
            </a:r>
          </a:p>
          <a:p>
            <a:pPr marL="857250" lvl="1" indent="-4572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pc="-30" dirty="0">
                <a:latin typeface="Clarendon Condensed"/>
                <a:cs typeface="Arial"/>
              </a:rPr>
              <a:t>Continue to evaluate and implement conservation and demand response programs based on 2025 Conservation Potential Assessment and 2025 Demand Response Potential Assessment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800" spc="-30" dirty="0">
              <a:latin typeface="Clarendon Condensed"/>
              <a:cs typeface="Arial"/>
            </a:endParaRPr>
          </a:p>
          <a:p>
            <a:pPr marL="400050" lvl="1" indent="0">
              <a:lnSpc>
                <a:spcPct val="110000"/>
              </a:lnSpc>
              <a:buNone/>
            </a:pPr>
            <a:r>
              <a:rPr lang="en-US" b="1" spc="-30" dirty="0">
                <a:latin typeface="Clarendon Condensed"/>
                <a:cs typeface="Arial"/>
              </a:rPr>
              <a:t>Portfolio Diversification</a:t>
            </a:r>
          </a:p>
          <a:p>
            <a:pPr marL="857250" lvl="1" indent="-4572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pc="-30" dirty="0">
                <a:latin typeface="Clarendon Condensed"/>
                <a:cs typeface="Arial"/>
              </a:rPr>
              <a:t>Evaluate new sources of generation for diversification and/or overall portfolio objectives</a:t>
            </a:r>
          </a:p>
          <a:p>
            <a:pPr marL="400050" lvl="1" indent="0">
              <a:lnSpc>
                <a:spcPct val="110000"/>
              </a:lnSpc>
              <a:buNone/>
            </a:pPr>
            <a:endParaRPr lang="en-US" dirty="0">
              <a:latin typeface="Clarendon Condensed"/>
              <a:cs typeface="Arial"/>
            </a:endParaRPr>
          </a:p>
          <a:p>
            <a:pPr marL="400050" lvl="1" indent="0">
              <a:lnSpc>
                <a:spcPct val="110000"/>
              </a:lnSpc>
              <a:buNone/>
            </a:pPr>
            <a:r>
              <a:rPr lang="en-US" b="1" dirty="0">
                <a:latin typeface="Clarendon Condensed"/>
                <a:cs typeface="Arial"/>
              </a:rPr>
              <a:t>Financial Strategy and Risk Management</a:t>
            </a:r>
          </a:p>
          <a:p>
            <a:pPr marL="857250" lvl="1" indent="-457200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Clarendon Condensed"/>
                <a:cs typeface="Arial"/>
              </a:rPr>
              <a:t>Keep evaluating/implementing strategies consistent with financial policies and hedging strategy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US" sz="2800" dirty="0">
              <a:latin typeface="Clarendon Condensed"/>
              <a:cs typeface="Times New Roman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Clarendon Condensed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444-2001-4E8E-964A-76B88580C43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00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16094" y="381000"/>
            <a:ext cx="8675505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b="1" dirty="0">
                <a:latin typeface="Clarendon Condensed" pitchFamily="18" charset="0"/>
              </a:rPr>
              <a:t>Clean Energy Action Plan (CEAP)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fontScale="85000" lnSpcReduction="20000"/>
          </a:bodyPr>
          <a:lstStyle/>
          <a:p>
            <a:pPr marL="400050" lvl="1" indent="0">
              <a:lnSpc>
                <a:spcPct val="110000"/>
              </a:lnSpc>
              <a:spcBef>
                <a:spcPts val="100"/>
              </a:spcBef>
              <a:buNone/>
            </a:pPr>
            <a:r>
              <a:rPr lang="en-US" spc="10" dirty="0">
                <a:latin typeface="Clarendon Condensed"/>
                <a:cs typeface="Arial"/>
              </a:rPr>
              <a:t>10-Year plan (2025-2034) for implementing sections 3, 4 and 5 of Clean Energy Transformation Act (CETA)</a:t>
            </a:r>
          </a:p>
          <a:p>
            <a:pPr marL="584200" lvl="2" indent="0">
              <a:lnSpc>
                <a:spcPct val="110000"/>
              </a:lnSpc>
              <a:spcBef>
                <a:spcPts val="100"/>
              </a:spcBef>
              <a:buNone/>
            </a:pPr>
            <a:endParaRPr lang="en-US" sz="2200" dirty="0">
              <a:latin typeface="Clarendon Condensed"/>
            </a:endParaRPr>
          </a:p>
          <a:p>
            <a:pPr marL="584200" lvl="2" indent="0">
              <a:lnSpc>
                <a:spcPct val="110000"/>
              </a:lnSpc>
              <a:spcBef>
                <a:spcPts val="100"/>
              </a:spcBef>
              <a:buNone/>
            </a:pPr>
            <a:r>
              <a:rPr lang="en-US" b="1" dirty="0">
                <a:latin typeface="Clarendon Condensed"/>
              </a:rPr>
              <a:t>2025-2029: Maintain Renewable and Efficient Operations</a:t>
            </a:r>
          </a:p>
          <a:p>
            <a:pPr marL="927100" lvl="2" indent="-342900">
              <a:lnSpc>
                <a:spcPct val="110000"/>
              </a:lnSpc>
              <a:spcBef>
                <a:spcPts val="100"/>
              </a:spcBef>
            </a:pPr>
            <a:r>
              <a:rPr lang="en-US" dirty="0">
                <a:latin typeface="Clarendon Condensed"/>
              </a:rPr>
              <a:t>Currently meeting no coal standard.</a:t>
            </a:r>
          </a:p>
          <a:p>
            <a:pPr marL="927100" lvl="2" indent="-342900">
              <a:lnSpc>
                <a:spcPct val="110000"/>
              </a:lnSpc>
              <a:spcBef>
                <a:spcPts val="100"/>
              </a:spcBef>
            </a:pPr>
            <a:r>
              <a:rPr lang="en-US" dirty="0">
                <a:latin typeface="Clarendon Condensed"/>
              </a:rPr>
              <a:t>Retain existing hydro and wind mix of renewable generating resources.</a:t>
            </a:r>
          </a:p>
          <a:p>
            <a:pPr marL="927100" lvl="2" indent="-342900">
              <a:lnSpc>
                <a:spcPct val="110000"/>
              </a:lnSpc>
              <a:spcBef>
                <a:spcPts val="100"/>
              </a:spcBef>
            </a:pPr>
            <a:r>
              <a:rPr lang="en-US" dirty="0">
                <a:latin typeface="Clarendon Condensed"/>
              </a:rPr>
              <a:t>Continue to pursue conservation and demand response.</a:t>
            </a:r>
          </a:p>
          <a:p>
            <a:pPr marL="584200" lvl="2" indent="0">
              <a:lnSpc>
                <a:spcPct val="110000"/>
              </a:lnSpc>
              <a:spcBef>
                <a:spcPts val="100"/>
              </a:spcBef>
              <a:buNone/>
            </a:pPr>
            <a:endParaRPr lang="en-US" dirty="0">
              <a:effectLst/>
              <a:latin typeface="Clarendon Condensed"/>
              <a:ea typeface="Times New Roman" panose="02020603050405020304" pitchFamily="18" charset="0"/>
            </a:endParaRPr>
          </a:p>
          <a:p>
            <a:pPr marL="584200" lvl="2" indent="0">
              <a:lnSpc>
                <a:spcPct val="110000"/>
              </a:lnSpc>
              <a:spcBef>
                <a:spcPts val="100"/>
              </a:spcBef>
              <a:buNone/>
            </a:pPr>
            <a:r>
              <a:rPr lang="en-US" b="1" dirty="0">
                <a:effectLst/>
                <a:latin typeface="Clarendon Condensed"/>
                <a:ea typeface="Times New Roman" panose="02020603050405020304" pitchFamily="18" charset="0"/>
              </a:rPr>
              <a:t>2030-2044:  Greenhouse Gas (GHG) Neutral Standard</a:t>
            </a:r>
          </a:p>
          <a:p>
            <a:pPr marL="927100" lvl="2" indent="-342900">
              <a:lnSpc>
                <a:spcPct val="110000"/>
              </a:lnSpc>
              <a:spcBef>
                <a:spcPts val="100"/>
              </a:spcBef>
            </a:pPr>
            <a:r>
              <a:rPr lang="en-US" dirty="0">
                <a:effectLst/>
                <a:latin typeface="Clarendon Condensed"/>
                <a:ea typeface="Times New Roman" panose="02020603050405020304" pitchFamily="18" charset="0"/>
              </a:rPr>
              <a:t>Up to 20% of retail load may be served with alternative compliance options, such as renewable energy credits (RECs).</a:t>
            </a:r>
          </a:p>
          <a:p>
            <a:pPr marL="927100" lvl="2" indent="-342900">
              <a:lnSpc>
                <a:spcPct val="110000"/>
              </a:lnSpc>
              <a:spcBef>
                <a:spcPts val="100"/>
              </a:spcBef>
            </a:pPr>
            <a:r>
              <a:rPr lang="en-US" dirty="0">
                <a:effectLst/>
                <a:latin typeface="Clarendon Condensed"/>
                <a:ea typeface="Times New Roman" panose="02020603050405020304" pitchFamily="18" charset="0"/>
              </a:rPr>
              <a:t>Large Loads are contractually responsible for meeting applicable CETA requirements.</a:t>
            </a:r>
          </a:p>
          <a:p>
            <a:pPr marL="584200" lvl="2" indent="0">
              <a:lnSpc>
                <a:spcPct val="110000"/>
              </a:lnSpc>
              <a:spcBef>
                <a:spcPts val="100"/>
              </a:spcBef>
              <a:buNone/>
            </a:pPr>
            <a:endParaRPr lang="en-US" dirty="0">
              <a:effectLst/>
              <a:latin typeface="Clarendon Condensed"/>
              <a:ea typeface="Times New Roman" panose="02020603050405020304" pitchFamily="18" charset="0"/>
            </a:endParaRPr>
          </a:p>
          <a:p>
            <a:pPr marL="584200" lvl="2" indent="0">
              <a:lnSpc>
                <a:spcPct val="110000"/>
              </a:lnSpc>
              <a:spcBef>
                <a:spcPts val="100"/>
              </a:spcBef>
              <a:buNone/>
            </a:pPr>
            <a:r>
              <a:rPr lang="en-US" b="1" dirty="0">
                <a:effectLst/>
                <a:latin typeface="Clarendon Condensed"/>
                <a:ea typeface="Times New Roman" panose="02020603050405020304" pitchFamily="18" charset="0"/>
              </a:rPr>
              <a:t>2045: 100% Clean Energy Standard</a:t>
            </a:r>
          </a:p>
          <a:p>
            <a:pPr marL="927100" lvl="2" indent="-342900">
              <a:lnSpc>
                <a:spcPct val="110000"/>
              </a:lnSpc>
              <a:spcBef>
                <a:spcPts val="100"/>
              </a:spcBef>
            </a:pPr>
            <a:r>
              <a:rPr lang="en-US" dirty="0">
                <a:effectLst/>
                <a:latin typeface="Clarendon Condensed"/>
                <a:ea typeface="Times New Roman" panose="02020603050405020304" pitchFamily="18" charset="0"/>
              </a:rPr>
              <a:t>Non-emitting resources serving all load standard starts.</a:t>
            </a:r>
          </a:p>
          <a:p>
            <a:pPr marL="927100" lvl="2" indent="-342900">
              <a:lnSpc>
                <a:spcPct val="110000"/>
              </a:lnSpc>
              <a:spcBef>
                <a:spcPts val="100"/>
              </a:spcBef>
            </a:pPr>
            <a:r>
              <a:rPr lang="en-US" dirty="0">
                <a:effectLst/>
                <a:latin typeface="Clarendon Condensed"/>
                <a:ea typeface="Times New Roman" panose="02020603050405020304" pitchFamily="18" charset="0"/>
              </a:rPr>
              <a:t>Load growth and diversification goals may prompt more resource needs.</a:t>
            </a:r>
          </a:p>
          <a:p>
            <a:pPr marL="914400" lvl="2" indent="0">
              <a:spcBef>
                <a:spcPts val="10"/>
              </a:spcBef>
              <a:buNone/>
            </a:pPr>
            <a:endParaRPr lang="en-US" sz="2000" dirty="0">
              <a:latin typeface="Clarendon Condensed"/>
              <a:cs typeface="Times New Roman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Clarendon Condensed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444-2001-4E8E-964A-76B88580C43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44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410575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larendon Condensed" pitchFamily="18" charset="0"/>
              </a:rPr>
              <a:t>Next Steps</a:t>
            </a:r>
            <a:br>
              <a:rPr lang="en-US" sz="4000" dirty="0">
                <a:latin typeface="Clarendon Condensed" pitchFamily="18" charset="0"/>
              </a:rPr>
            </a:br>
            <a:endParaRPr lang="en-US" sz="3600" dirty="0">
              <a:latin typeface="Clarendon Condensed" pitchFamily="18" charset="0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1800" b="1" dirty="0"/>
              <a:t>	</a:t>
            </a:r>
          </a:p>
          <a:p>
            <a:pPr>
              <a:lnSpc>
                <a:spcPct val="80000"/>
              </a:lnSpc>
              <a:buNone/>
            </a:pPr>
            <a:r>
              <a:rPr lang="en-US" sz="2800" b="1" dirty="0">
                <a:latin typeface="Clarendon Condensed" pitchFamily="18" charset="0"/>
              </a:rPr>
              <a:t>	</a:t>
            </a:r>
            <a:r>
              <a:rPr lang="en-US" sz="3400" b="1" dirty="0">
                <a:solidFill>
                  <a:schemeClr val="bg1">
                    <a:lumMod val="65000"/>
                  </a:schemeClr>
                </a:solidFill>
                <a:latin typeface="Clarendon Condensed" pitchFamily="18" charset="0"/>
              </a:rPr>
              <a:t>October 20  </a:t>
            </a:r>
            <a:r>
              <a:rPr lang="en-US" sz="3400" b="1" u="sng" dirty="0">
                <a:solidFill>
                  <a:schemeClr val="bg1">
                    <a:lumMod val="65000"/>
                  </a:schemeClr>
                </a:solidFill>
                <a:latin typeface="Clarendon Condensed" pitchFamily="18" charset="0"/>
              </a:rPr>
              <a:t>No board action requested today</a:t>
            </a:r>
          </a:p>
          <a:p>
            <a:pPr lvl="1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en-US" sz="2900" dirty="0">
                <a:solidFill>
                  <a:schemeClr val="bg1">
                    <a:lumMod val="65000"/>
                  </a:schemeClr>
                </a:solidFill>
                <a:latin typeface="Clarendon Condensed" pitchFamily="18" charset="0"/>
              </a:rPr>
              <a:t>Initial portfolio analysis results </a:t>
            </a:r>
            <a:r>
              <a:rPr lang="en-US" sz="2900" dirty="0">
                <a:latin typeface="Clarendon Condensed" pitchFamily="18" charset="0"/>
              </a:rPr>
              <a:t>	</a:t>
            </a:r>
          </a:p>
          <a:p>
            <a:pPr lvl="1">
              <a:lnSpc>
                <a:spcPct val="80000"/>
              </a:lnSpc>
              <a:buSzTx/>
              <a:buFont typeface="Wingdings" pitchFamily="2" charset="2"/>
              <a:buNone/>
            </a:pPr>
            <a:endParaRPr lang="en-US" sz="1800" b="1" dirty="0">
              <a:latin typeface="Clarendon Condensed" pitchFamily="18" charset="0"/>
            </a:endParaRPr>
          </a:p>
          <a:p>
            <a:pPr lvl="1">
              <a:lnSpc>
                <a:spcPct val="80000"/>
              </a:lnSpc>
              <a:buSzTx/>
              <a:buFont typeface="Wingdings" pitchFamily="2" charset="2"/>
              <a:buNone/>
            </a:pPr>
            <a:endParaRPr lang="en-US" sz="1800" b="1" dirty="0">
              <a:latin typeface="Clarendon Condensed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3300" b="1" dirty="0">
                <a:latin typeface="Clarendon Condensed" pitchFamily="18" charset="0"/>
              </a:rPr>
              <a:t>     </a:t>
            </a:r>
            <a:r>
              <a:rPr lang="en-US" sz="3400" b="1" dirty="0">
                <a:latin typeface="Clarendon Condensed" pitchFamily="18" charset="0"/>
              </a:rPr>
              <a:t>October 20 – December 8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900" dirty="0">
                <a:latin typeface="Clarendon Condensed" pitchFamily="18" charset="0"/>
              </a:rPr>
              <a:t>Public Comment Period</a:t>
            </a:r>
            <a:endParaRPr lang="en-US" sz="2900" b="1" dirty="0">
              <a:latin typeface="Clarendon Condensed" pitchFamily="18" charset="0"/>
            </a:endParaRPr>
          </a:p>
          <a:p>
            <a:pPr lvl="1">
              <a:lnSpc>
                <a:spcPct val="80000"/>
              </a:lnSpc>
              <a:buSzTx/>
              <a:buNone/>
            </a:pPr>
            <a:r>
              <a:rPr lang="en-US" sz="1800" dirty="0">
                <a:latin typeface="Clarendon Condensed" pitchFamily="18" charset="0"/>
              </a:rPr>
              <a:t>	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None/>
            </a:pPr>
            <a:endParaRPr lang="en-US" sz="1800" dirty="0">
              <a:latin typeface="Clarendon Condensed" pitchFamily="18" charset="0"/>
            </a:endParaRPr>
          </a:p>
          <a:p>
            <a:pPr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en-US" sz="1800" b="1" dirty="0">
                <a:latin typeface="Clarendon Condensed" pitchFamily="18" charset="0"/>
              </a:rPr>
              <a:t>	</a:t>
            </a:r>
            <a:r>
              <a:rPr lang="en-US" sz="3400" b="1" dirty="0">
                <a:latin typeface="Clarendon Condensed" pitchFamily="18" charset="0"/>
              </a:rPr>
              <a:t>November 17  </a:t>
            </a:r>
            <a:r>
              <a:rPr lang="en-US" sz="3400" b="1" u="sng" dirty="0">
                <a:latin typeface="Clarendon Condensed" pitchFamily="18" charset="0"/>
              </a:rPr>
              <a:t>No board action requested today</a:t>
            </a:r>
            <a:endParaRPr lang="en-US" sz="3400" dirty="0">
              <a:latin typeface="Clarendon Condensed" pitchFamily="18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900" dirty="0">
                <a:latin typeface="Clarendon Condensed" pitchFamily="18" charset="0"/>
              </a:rPr>
              <a:t>Finalized portfolio analysis and final draft IRP document </a:t>
            </a:r>
          </a:p>
          <a:p>
            <a:pPr lvl="1">
              <a:lnSpc>
                <a:spcPct val="80000"/>
              </a:lnSpc>
              <a:buSzTx/>
              <a:buNone/>
            </a:pPr>
            <a:endParaRPr lang="en-US" sz="1800" dirty="0">
              <a:latin typeface="Clarendon Condensed" pitchFamily="18" charset="0"/>
            </a:endParaRPr>
          </a:p>
          <a:p>
            <a:pPr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en-US" sz="1800" b="1" dirty="0">
                <a:latin typeface="Clarendon Condensed" pitchFamily="18" charset="0"/>
              </a:rPr>
              <a:t>	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en-US" sz="1800" b="1" dirty="0">
                <a:latin typeface="Clarendon Condensed" pitchFamily="18" charset="0"/>
              </a:rPr>
              <a:t>	 </a:t>
            </a:r>
            <a:r>
              <a:rPr lang="en-US" sz="3400" b="1" dirty="0">
                <a:latin typeface="Clarendon Condensed" pitchFamily="18" charset="0"/>
              </a:rPr>
              <a:t>December 1 </a:t>
            </a:r>
          </a:p>
          <a:p>
            <a:pPr lvl="1">
              <a:lnSpc>
                <a:spcPct val="80000"/>
              </a:lnSpc>
              <a:buSzTx/>
              <a:buNone/>
            </a:pPr>
            <a:r>
              <a:rPr lang="en-US" sz="2900" dirty="0">
                <a:latin typeface="Clarendon Condensed" pitchFamily="18" charset="0"/>
              </a:rPr>
              <a:t>Public hearing on Final draft IRP      </a:t>
            </a:r>
          </a:p>
          <a:p>
            <a:pPr>
              <a:lnSpc>
                <a:spcPct val="80000"/>
              </a:lnSpc>
              <a:buSzTx/>
              <a:buNone/>
            </a:pPr>
            <a:endParaRPr lang="en-US" sz="2900" dirty="0">
              <a:latin typeface="Clarendon Condensed" pitchFamily="18" charset="0"/>
            </a:endParaRPr>
          </a:p>
          <a:p>
            <a:pPr>
              <a:lnSpc>
                <a:spcPct val="80000"/>
              </a:lnSpc>
              <a:buSzTx/>
              <a:buNone/>
            </a:pPr>
            <a:r>
              <a:rPr lang="en-US" sz="2900" dirty="0">
                <a:latin typeface="Clarendon Condensed" pitchFamily="18" charset="0"/>
              </a:rPr>
              <a:t>	</a:t>
            </a:r>
            <a:r>
              <a:rPr lang="en-US" sz="3400" b="1" dirty="0">
                <a:latin typeface="Clarendon Condensed" pitchFamily="18" charset="0"/>
              </a:rPr>
              <a:t>December 15</a:t>
            </a:r>
          </a:p>
          <a:p>
            <a:pPr>
              <a:lnSpc>
                <a:spcPct val="80000"/>
              </a:lnSpc>
              <a:buSzTx/>
              <a:buNone/>
            </a:pPr>
            <a:r>
              <a:rPr lang="en-US" sz="2400" dirty="0">
                <a:latin typeface="Clarendon Condensed" pitchFamily="18" charset="0"/>
              </a:rPr>
              <a:t>	</a:t>
            </a:r>
            <a:r>
              <a:rPr lang="en-US" sz="2900" dirty="0">
                <a:latin typeface="Clarendon Condensed" pitchFamily="18" charset="0"/>
              </a:rPr>
              <a:t>   Resolution presented for Board Approval</a:t>
            </a:r>
          </a:p>
          <a:p>
            <a:pPr>
              <a:lnSpc>
                <a:spcPct val="80000"/>
              </a:lnSpc>
              <a:buSzTx/>
              <a:buNone/>
            </a:pPr>
            <a:endParaRPr lang="en-US" sz="2400" dirty="0">
              <a:latin typeface="Clarendon Condensed" pitchFamily="18" charset="0"/>
            </a:endParaRPr>
          </a:p>
          <a:p>
            <a:pPr>
              <a:lnSpc>
                <a:spcPct val="80000"/>
              </a:lnSpc>
              <a:buSzTx/>
              <a:buNone/>
            </a:pPr>
            <a:r>
              <a:rPr lang="en-US" sz="2400" dirty="0">
                <a:latin typeface="Clarendon Condensed" pitchFamily="18" charset="0"/>
              </a:rPr>
              <a:t>	</a:t>
            </a:r>
            <a:r>
              <a:rPr lang="en-US" sz="3400" b="1" dirty="0">
                <a:latin typeface="Clarendon Condensed" pitchFamily="18" charset="0"/>
              </a:rPr>
              <a:t>Prior to September 1, 2026 </a:t>
            </a:r>
          </a:p>
          <a:p>
            <a:pPr>
              <a:lnSpc>
                <a:spcPct val="80000"/>
              </a:lnSpc>
              <a:buSzTx/>
              <a:buNone/>
            </a:pPr>
            <a:r>
              <a:rPr lang="en-US" sz="2400" dirty="0">
                <a:latin typeface="Clarendon Condensed" pitchFamily="18" charset="0"/>
              </a:rPr>
              <a:t>	   </a:t>
            </a:r>
            <a:r>
              <a:rPr lang="en-US" sz="2900" dirty="0">
                <a:latin typeface="Clarendon Condensed" pitchFamily="18" charset="0"/>
              </a:rPr>
              <a:t>Submit final IRP to Department of Commerce</a:t>
            </a:r>
          </a:p>
          <a:p>
            <a:pPr lvl="1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en-US" sz="1600" dirty="0">
                <a:latin typeface="Clarendon Condensed" pitchFamily="18" charset="0"/>
              </a:rPr>
              <a:t>		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en-US" sz="1800" b="1" dirty="0">
                <a:latin typeface="Clarendon Condensed" pitchFamily="18" charset="0"/>
              </a:rPr>
              <a:t>	</a:t>
            </a:r>
            <a:r>
              <a:rPr lang="en-US" sz="1800" dirty="0">
                <a:latin typeface="Clarendon Condensed" pitchFamily="18" charset="0"/>
              </a:rPr>
              <a:t>	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en-US" sz="1800" dirty="0">
                <a:latin typeface="Clarendon Condensed" pitchFamily="18" charset="0"/>
              </a:rPr>
              <a:t>		</a:t>
            </a:r>
            <a:endParaRPr lang="en-US" sz="2400" dirty="0">
              <a:latin typeface="Clarendon Condensed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444-2001-4E8E-964A-76B88580C438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444-2001-4E8E-964A-76B88580C43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19273B6-AD7B-88E7-58E5-625F35754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Clarendon Condensed" pitchFamily="18" charset="0"/>
              </a:rPr>
              <a:t> 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6F3079A-8EF7-FE46-518A-0F30821E7E41}"/>
              </a:ext>
            </a:extLst>
          </p:cNvPr>
          <p:cNvSpPr txBox="1">
            <a:spLocks/>
          </p:cNvSpPr>
          <p:nvPr/>
        </p:nvSpPr>
        <p:spPr>
          <a:xfrm>
            <a:off x="457200" y="16844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100" b="1" dirty="0">
                <a:latin typeface="Clarendon Condensed" pitchFamily="18" charset="0"/>
              </a:rPr>
              <a:t>Chelan PUD IRP Website</a:t>
            </a:r>
          </a:p>
          <a:p>
            <a:pPr fontAlgn="auto">
              <a:spcAft>
                <a:spcPts val="0"/>
              </a:spcAft>
            </a:pPr>
            <a:r>
              <a:rPr lang="en-US" sz="3600" dirty="0">
                <a:latin typeface="Clarendon Condensed" pitchFamily="18" charset="0"/>
              </a:rPr>
              <a:t> </a:t>
            </a:r>
            <a:r>
              <a:rPr lang="en-US" sz="2500" dirty="0">
                <a:solidFill>
                  <a:srgbClr val="0033CC"/>
                </a:solidFill>
                <a:latin typeface="Clarendon Condensed" pitchFamily="18" charset="0"/>
              </a:rPr>
              <a:t>http://www.chelanpud.org/irp</a:t>
            </a:r>
            <a:endParaRPr lang="en-US" sz="2500" dirty="0">
              <a:solidFill>
                <a:srgbClr val="0033CC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D7477A-C42D-0071-F36F-7A2A8B0D6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19200"/>
            <a:ext cx="914400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826904" y="3009900"/>
            <a:ext cx="8001000" cy="838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>
                <a:latin typeface="Clarendon Condensed" pitchFamily="18" charset="0"/>
              </a:rPr>
              <a:t>Questions?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444-2001-4E8E-964A-76B88580C43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76408"/>
      </p:ext>
    </p:extLst>
  </p:cSld>
  <p:clrMapOvr>
    <a:masterClrMapping/>
  </p:clrMapOvr>
</p:sld>
</file>

<file path=ppt/theme/theme1.xml><?xml version="1.0" encoding="utf-8"?>
<a:theme xmlns:a="http://schemas.openxmlformats.org/drawingml/2006/main" name="CCPD Theme_ol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PD Theme_old" id="{07EEE415-4A74-4618-B398-5EB23B816BFF}" vid="{2234A9BD-9D50-4310-9A91-51D4806A6E1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37E8C72D4E9E428A74E3065F74C3D1" ma:contentTypeVersion="11" ma:contentTypeDescription="Create a new document." ma:contentTypeScope="" ma:versionID="4929211c1c3ad18d956e3fb5b5b29c5e">
  <xsd:schema xmlns:xsd="http://www.w3.org/2001/XMLSchema" xmlns:xs="http://www.w3.org/2001/XMLSchema" xmlns:p="http://schemas.microsoft.com/office/2006/metadata/properties" xmlns:ns2="62fd8fad-28a7-4198-9bd8-3c91f1098a88" xmlns:ns3="29a172d8-f4d5-48d0-a596-074372b21775" targetNamespace="http://schemas.microsoft.com/office/2006/metadata/properties" ma:root="true" ma:fieldsID="35ff9d98d25e912fc626ad05dfffe4d9" ns2:_="" ns3:_="">
    <xsd:import namespace="62fd8fad-28a7-4198-9bd8-3c91f1098a88"/>
    <xsd:import namespace="29a172d8-f4d5-48d0-a596-074372b21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fd8fad-28a7-4198-9bd8-3c91f1098a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ate" ma:index="12" nillable="true" ma:displayName="Date" ma:format="DateOnly" ma:internalName="Date">
      <xsd:simpleType>
        <xsd:restriction base="dms:DateTim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a172d8-f4d5-48d0-a596-074372b21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/>
</file>

<file path=customXml/item3.xml><?xml version="1.0" encoding="utf-8"?>
<p:properties xmlns:p="http://schemas.microsoft.com/office/2006/metadata/properties" xmlns:xsi="http://www.w3.org/2001/XMLSchema-instance">
  <documentManagement>
    <Date xmlns="62fd8fad-28a7-4198-9bd8-3c91f1098a88" xsi:nil="true"/>
  </documentManagement>
</p:properties>
</file>

<file path=customXml/itemProps1.xml><?xml version="1.0" encoding="utf-8"?>
<ds:datastoreItem xmlns:ds="http://schemas.openxmlformats.org/officeDocument/2006/customXml" ds:itemID="{1A6DA830-E4C7-43EA-8E49-DA5FD21C5C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fd8fad-28a7-4198-9bd8-3c91f1098a88"/>
    <ds:schemaRef ds:uri="29a172d8-f4d5-48d0-a596-074372b21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A183EB-C803-4DEF-AFCA-BD46A3EE62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ACDE1E-CC63-43E4-832F-ED6085D07691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29a172d8-f4d5-48d0-a596-074372b21775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62fd8fad-28a7-4198-9bd8-3c91f1098a8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13468</TotalTime>
  <Words>440</Words>
  <Application>Microsoft Office PowerPoint</Application>
  <PresentationFormat>On-screen Show (4:3)</PresentationFormat>
  <Paragraphs>96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Clarendon Condensed</vt:lpstr>
      <vt:lpstr>Wingdings</vt:lpstr>
      <vt:lpstr>CCPD Theme_old</vt:lpstr>
      <vt:lpstr>PowerPoint Presentation</vt:lpstr>
      <vt:lpstr>Why We’re Here Today</vt:lpstr>
      <vt:lpstr>Today’s Presentation</vt:lpstr>
      <vt:lpstr>PowerPoint Presentation</vt:lpstr>
      <vt:lpstr>Summary of Recommendations</vt:lpstr>
      <vt:lpstr>Clean Energy Action Plan (CEAP)</vt:lpstr>
      <vt:lpstr>Next Steps </vt:lpstr>
      <vt:lpstr>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2012_5-21_IRP_InitialModelingResults</dc:title>
  <dc:creator>Charlie Black</dc:creator>
  <cp:lastModifiedBy>Becky Keating</cp:lastModifiedBy>
  <cp:revision>1151</cp:revision>
  <cp:lastPrinted>2025-11-10T22:24:50Z</cp:lastPrinted>
  <dcterms:created xsi:type="dcterms:W3CDTF">2007-06-21T23:59:07Z</dcterms:created>
  <dcterms:modified xsi:type="dcterms:W3CDTF">2025-11-12T22:11:01Z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0x010100D037E8C72D4E9E428A74E3065F74C3D1</vt:lpwstr>
  </property>
  <property fmtid="{D5CDD505-2E9C-101B-9397-08002B2CF9AE}" pid="3" name="MSIP_Label_34193148-6930-4f89-8cd5-2521ed9151d1_Enabled">
    <vt:lpwstr>True</vt:lpwstr>
  </property>
  <property fmtid="{D5CDD505-2E9C-101B-9397-08002B2CF9AE}" pid="4" name="MSIP_Label_34193148-6930-4f89-8cd5-2521ed9151d1_SiteId">
    <vt:lpwstr>be002879-154d-4d36-b10b-5b72a0c59bd0</vt:lpwstr>
  </property>
  <property fmtid="{D5CDD505-2E9C-101B-9397-08002B2CF9AE}" pid="5" name="MSIP_Label_34193148-6930-4f89-8cd5-2521ed9151d1_Owner">
    <vt:lpwstr>Becky.Keating@chelanpud.org</vt:lpwstr>
  </property>
  <property fmtid="{D5CDD505-2E9C-101B-9397-08002B2CF9AE}" pid="6" name="MSIP_Label_34193148-6930-4f89-8cd5-2521ed9151d1_SetDate">
    <vt:lpwstr>2021-11-18T20:00:46.9467438Z</vt:lpwstr>
  </property>
  <property fmtid="{D5CDD505-2E9C-101B-9397-08002B2CF9AE}" pid="7" name="MSIP_Label_34193148-6930-4f89-8cd5-2521ed9151d1_Name">
    <vt:lpwstr>General</vt:lpwstr>
  </property>
  <property fmtid="{D5CDD505-2E9C-101B-9397-08002B2CF9AE}" pid="8" name="MSIP_Label_34193148-6930-4f89-8cd5-2521ed9151d1_Application">
    <vt:lpwstr>Microsoft Azure Information Protection</vt:lpwstr>
  </property>
  <property fmtid="{D5CDD505-2E9C-101B-9397-08002B2CF9AE}" pid="9" name="MSIP_Label_34193148-6930-4f89-8cd5-2521ed9151d1_ActionId">
    <vt:lpwstr>2b1ec4d9-1ea4-484a-9776-943299f6bf7f</vt:lpwstr>
  </property>
  <property fmtid="{D5CDD505-2E9C-101B-9397-08002B2CF9AE}" pid="10" name="MSIP_Label_34193148-6930-4f89-8cd5-2521ed9151d1_Extended_MSFT_Method">
    <vt:lpwstr>Automatic</vt:lpwstr>
  </property>
  <property fmtid="{D5CDD505-2E9C-101B-9397-08002B2CF9AE}" pid="11" name="Sensitivity">
    <vt:lpwstr>General</vt:lpwstr>
  </property>
</Properties>
</file>