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3" r:id="rId4"/>
  </p:sldMasterIdLst>
  <p:notesMasterIdLst>
    <p:notesMasterId r:id="rId17"/>
  </p:notesMasterIdLst>
  <p:handoutMasterIdLst>
    <p:handoutMasterId r:id="rId18"/>
  </p:handoutMasterIdLst>
  <p:sldIdLst>
    <p:sldId id="256" r:id="rId5"/>
    <p:sldId id="370" r:id="rId6"/>
    <p:sldId id="349" r:id="rId7"/>
    <p:sldId id="400" r:id="rId8"/>
    <p:sldId id="401" r:id="rId9"/>
    <p:sldId id="374" r:id="rId10"/>
    <p:sldId id="404" r:id="rId11"/>
    <p:sldId id="406" r:id="rId12"/>
    <p:sldId id="382" r:id="rId13"/>
    <p:sldId id="405" r:id="rId14"/>
    <p:sldId id="367" r:id="rId15"/>
    <p:sldId id="395" r:id="rId1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larendon Condense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larendon Condense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larendon Condense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larendon Condense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larendon Condense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larendon Condense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larendon Condense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larendon Condense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larendon Condense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4A8"/>
    <a:srgbClr val="0033CC"/>
    <a:srgbClr val="003399"/>
    <a:srgbClr val="0000FF"/>
    <a:srgbClr val="008080"/>
    <a:srgbClr val="339966"/>
    <a:srgbClr val="660033"/>
    <a:srgbClr val="0033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7D2F6-0C3C-47DE-8955-C1729C151C1A}" v="2" dt="2025-10-14T21:22:43.289"/>
    <p1510:client id="{C1D806B6-938E-4725-80AF-FEA92AF4251F}" v="2" dt="2025-10-15T20:21:00.916"/>
    <p1510:client id="{E15B7262-B470-4B41-AAAD-C996933162C8}" v="1" dt="2025-10-15T15:52:55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83699" autoAdjust="0"/>
  </p:normalViewPr>
  <p:slideViewPr>
    <p:cSldViewPr>
      <p:cViewPr varScale="1">
        <p:scale>
          <a:sx n="107" d="100"/>
          <a:sy n="107" d="100"/>
        </p:scale>
        <p:origin x="18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Keating" userId="9bf74367-709f-4ada-9ec8-d6a33282c2c8" providerId="ADAL" clId="{EC843843-A3AA-4815-84FA-1B2E1D821EC4}"/>
    <pc:docChg chg="custSel addSld modSld">
      <pc:chgData name="Becky Keating" userId="9bf74367-709f-4ada-9ec8-d6a33282c2c8" providerId="ADAL" clId="{EC843843-A3AA-4815-84FA-1B2E1D821EC4}" dt="2025-10-06T21:59:07.638" v="1494" actId="21"/>
      <pc:docMkLst>
        <pc:docMk/>
      </pc:docMkLst>
      <pc:sldChg chg="modNotesTx">
        <pc:chgData name="Becky Keating" userId="9bf74367-709f-4ada-9ec8-d6a33282c2c8" providerId="ADAL" clId="{EC843843-A3AA-4815-84FA-1B2E1D821EC4}" dt="2025-10-06T20:04:34.767" v="1263" actId="20577"/>
        <pc:sldMkLst>
          <pc:docMk/>
          <pc:sldMk cId="0" sldId="349"/>
        </pc:sldMkLst>
      </pc:sldChg>
      <pc:sldChg chg="modSp mod">
        <pc:chgData name="Becky Keating" userId="9bf74367-709f-4ada-9ec8-d6a33282c2c8" providerId="ADAL" clId="{EC843843-A3AA-4815-84FA-1B2E1D821EC4}" dt="2025-10-06T21:58:41.385" v="1492" actId="114"/>
        <pc:sldMkLst>
          <pc:docMk/>
          <pc:sldMk cId="0" sldId="374"/>
        </pc:sldMkLst>
        <pc:spChg chg="mod">
          <ac:chgData name="Becky Keating" userId="9bf74367-709f-4ada-9ec8-d6a33282c2c8" providerId="ADAL" clId="{EC843843-A3AA-4815-84FA-1B2E1D821EC4}" dt="2025-10-06T21:58:41.385" v="1492" actId="114"/>
          <ac:spMkLst>
            <pc:docMk/>
            <pc:sldMk cId="0" sldId="374"/>
            <ac:spMk id="9219" creationId="{00000000-0000-0000-0000-000000000000}"/>
          </ac:spMkLst>
        </pc:spChg>
      </pc:sldChg>
      <pc:sldChg chg="modSp mod modNotesTx">
        <pc:chgData name="Becky Keating" userId="9bf74367-709f-4ada-9ec8-d6a33282c2c8" providerId="ADAL" clId="{EC843843-A3AA-4815-84FA-1B2E1D821EC4}" dt="2025-10-06T21:17:57.003" v="1464" actId="20577"/>
        <pc:sldMkLst>
          <pc:docMk/>
          <pc:sldMk cId="0" sldId="382"/>
        </pc:sldMkLst>
        <pc:spChg chg="mod">
          <ac:chgData name="Becky Keating" userId="9bf74367-709f-4ada-9ec8-d6a33282c2c8" providerId="ADAL" clId="{EC843843-A3AA-4815-84FA-1B2E1D821EC4}" dt="2025-10-06T21:17:57.003" v="1464" actId="20577"/>
          <ac:spMkLst>
            <pc:docMk/>
            <pc:sldMk cId="0" sldId="382"/>
            <ac:spMk id="9220" creationId="{00000000-0000-0000-0000-000000000000}"/>
          </ac:spMkLst>
        </pc:spChg>
      </pc:sldChg>
      <pc:sldChg chg="addSp delSp modSp mod">
        <pc:chgData name="Becky Keating" userId="9bf74367-709f-4ada-9ec8-d6a33282c2c8" providerId="ADAL" clId="{EC843843-A3AA-4815-84FA-1B2E1D821EC4}" dt="2025-10-06T21:59:07.638" v="1494" actId="21"/>
        <pc:sldMkLst>
          <pc:docMk/>
          <pc:sldMk cId="1959823698" sldId="391"/>
        </pc:sldMkLst>
      </pc:sldChg>
      <pc:sldChg chg="add">
        <pc:chgData name="Becky Keating" userId="9bf74367-709f-4ada-9ec8-d6a33282c2c8" providerId="ADAL" clId="{EC843843-A3AA-4815-84FA-1B2E1D821EC4}" dt="2025-10-06T21:58:56.975" v="1493" actId="2890"/>
        <pc:sldMkLst>
          <pc:docMk/>
          <pc:sldMk cId="2771000156" sldId="402"/>
        </pc:sldMkLst>
      </pc:sldChg>
    </pc:docChg>
  </pc:docChgLst>
  <pc:docChgLst>
    <pc:chgData name="Becky Keating" userId="9bf74367-709f-4ada-9ec8-d6a33282c2c8" providerId="ADAL" clId="{DB95380F-F6FD-46D6-B653-41D5490986D7}"/>
    <pc:docChg chg="undo custSel addSld delSld modSld sldOrd">
      <pc:chgData name="Becky Keating" userId="9bf74367-709f-4ada-9ec8-d6a33282c2c8" providerId="ADAL" clId="{DB95380F-F6FD-46D6-B653-41D5490986D7}" dt="2025-10-14T15:01:01.834" v="601" actId="20577"/>
      <pc:docMkLst>
        <pc:docMk/>
      </pc:docMkLst>
      <pc:sldChg chg="modSp mod">
        <pc:chgData name="Becky Keating" userId="9bf74367-709f-4ada-9ec8-d6a33282c2c8" providerId="ADAL" clId="{DB95380F-F6FD-46D6-B653-41D5490986D7}" dt="2025-10-14T14:30:26.731" v="72" actId="20577"/>
        <pc:sldMkLst>
          <pc:docMk/>
          <pc:sldMk cId="0" sldId="374"/>
        </pc:sldMkLst>
        <pc:spChg chg="mod">
          <ac:chgData name="Becky Keating" userId="9bf74367-709f-4ada-9ec8-d6a33282c2c8" providerId="ADAL" clId="{DB95380F-F6FD-46D6-B653-41D5490986D7}" dt="2025-10-14T14:30:26.731" v="72" actId="20577"/>
          <ac:spMkLst>
            <pc:docMk/>
            <pc:sldMk cId="0" sldId="374"/>
            <ac:spMk id="9220" creationId="{00000000-0000-0000-0000-000000000000}"/>
          </ac:spMkLst>
        </pc:spChg>
      </pc:sldChg>
      <pc:sldChg chg="modSp add mod">
        <pc:chgData name="Becky Keating" userId="9bf74367-709f-4ada-9ec8-d6a33282c2c8" providerId="ADAL" clId="{DB95380F-F6FD-46D6-B653-41D5490986D7}" dt="2025-10-14T15:01:01.834" v="601" actId="20577"/>
        <pc:sldMkLst>
          <pc:docMk/>
          <pc:sldMk cId="1680112858" sldId="407"/>
        </pc:sldMkLst>
        <pc:spChg chg="mod">
          <ac:chgData name="Becky Keating" userId="9bf74367-709f-4ada-9ec8-d6a33282c2c8" providerId="ADAL" clId="{DB95380F-F6FD-46D6-B653-41D5490986D7}" dt="2025-10-14T14:30:54.970" v="78" actId="20577"/>
          <ac:spMkLst>
            <pc:docMk/>
            <pc:sldMk cId="1680112858" sldId="407"/>
            <ac:spMk id="9219" creationId="{6D6CA031-17FF-DDEA-3101-6911542AF427}"/>
          </ac:spMkLst>
        </pc:spChg>
        <pc:spChg chg="mod">
          <ac:chgData name="Becky Keating" userId="9bf74367-709f-4ada-9ec8-d6a33282c2c8" providerId="ADAL" clId="{DB95380F-F6FD-46D6-B653-41D5490986D7}" dt="2025-10-14T15:01:01.834" v="601" actId="20577"/>
          <ac:spMkLst>
            <pc:docMk/>
            <pc:sldMk cId="1680112858" sldId="407"/>
            <ac:spMk id="9220" creationId="{BD1C6D78-1016-AB8D-18C1-71E7B9F6BE5C}"/>
          </ac:spMkLst>
        </pc:spChg>
      </pc:sldChg>
      <pc:sldChg chg="add del">
        <pc:chgData name="Becky Keating" userId="9bf74367-709f-4ada-9ec8-d6a33282c2c8" providerId="ADAL" clId="{DB95380F-F6FD-46D6-B653-41D5490986D7}" dt="2025-10-14T14:28:03.954" v="1" actId="2890"/>
        <pc:sldMkLst>
          <pc:docMk/>
          <pc:sldMk cId="4160685430" sldId="407"/>
        </pc:sldMkLst>
      </pc:sldChg>
      <pc:sldChg chg="addSp modSp add mod ord">
        <pc:chgData name="Becky Keating" userId="9bf74367-709f-4ada-9ec8-d6a33282c2c8" providerId="ADAL" clId="{DB95380F-F6FD-46D6-B653-41D5490986D7}" dt="2025-10-14T14:29:58.438" v="69" actId="14100"/>
        <pc:sldMkLst>
          <pc:docMk/>
          <pc:sldMk cId="3325833642" sldId="408"/>
        </pc:sldMkLst>
        <pc:spChg chg="add mod">
          <ac:chgData name="Becky Keating" userId="9bf74367-709f-4ada-9ec8-d6a33282c2c8" providerId="ADAL" clId="{DB95380F-F6FD-46D6-B653-41D5490986D7}" dt="2025-10-14T14:29:58.438" v="69" actId="14100"/>
          <ac:spMkLst>
            <pc:docMk/>
            <pc:sldMk cId="3325833642" sldId="408"/>
            <ac:spMk id="2" creationId="{187F8F69-A648-F2D8-8D19-8A8DFF6F42BB}"/>
          </ac:spMkLst>
        </pc:spChg>
      </pc:sldChg>
    </pc:docChg>
  </pc:docChgLst>
  <pc:docChgLst>
    <pc:chgData name="Becky Keating" userId="9bf74367-709f-4ada-9ec8-d6a33282c2c8" providerId="ADAL" clId="{E15B7262-B470-4B41-AAAD-C996933162C8}"/>
    <pc:docChg chg="custSel modSld">
      <pc:chgData name="Becky Keating" userId="9bf74367-709f-4ada-9ec8-d6a33282c2c8" providerId="ADAL" clId="{E15B7262-B470-4B41-AAAD-C996933162C8}" dt="2025-10-15T15:53:08.075" v="6" actId="14100"/>
      <pc:docMkLst>
        <pc:docMk/>
      </pc:docMkLst>
      <pc:sldChg chg="addSp delSp modSp mod">
        <pc:chgData name="Becky Keating" userId="9bf74367-709f-4ada-9ec8-d6a33282c2c8" providerId="ADAL" clId="{E15B7262-B470-4B41-AAAD-C996933162C8}" dt="2025-10-15T15:53:08.075" v="6" actId="14100"/>
        <pc:sldMkLst>
          <pc:docMk/>
          <pc:sldMk cId="3590281621" sldId="406"/>
        </pc:sldMkLst>
        <pc:graphicFrameChg chg="del">
          <ac:chgData name="Becky Keating" userId="9bf74367-709f-4ada-9ec8-d6a33282c2c8" providerId="ADAL" clId="{E15B7262-B470-4B41-AAAD-C996933162C8}" dt="2025-10-15T15:52:26.746" v="0" actId="21"/>
          <ac:graphicFrameMkLst>
            <pc:docMk/>
            <pc:sldMk cId="3590281621" sldId="406"/>
            <ac:graphicFrameMk id="2" creationId="{7CC1A51E-6286-0C14-3DFC-D97F615FCA36}"/>
          </ac:graphicFrameMkLst>
        </pc:graphicFrameChg>
        <pc:graphicFrameChg chg="add mod">
          <ac:chgData name="Becky Keating" userId="9bf74367-709f-4ada-9ec8-d6a33282c2c8" providerId="ADAL" clId="{E15B7262-B470-4B41-AAAD-C996933162C8}" dt="2025-10-15T15:53:08.075" v="6" actId="14100"/>
          <ac:graphicFrameMkLst>
            <pc:docMk/>
            <pc:sldMk cId="3590281621" sldId="406"/>
            <ac:graphicFrameMk id="3" creationId="{D3F95364-DE3A-9D24-C84E-F0F7DF8D81FF}"/>
          </ac:graphicFrameMkLst>
        </pc:graphicFrameChg>
      </pc:sldChg>
    </pc:docChg>
  </pc:docChgLst>
  <pc:docChgLst>
    <pc:chgData name="Becky Keating" userId="9bf74367-709f-4ada-9ec8-d6a33282c2c8" providerId="ADAL" clId="{8B87F20C-6BBD-4720-B782-4378EE235BF3}"/>
    <pc:docChg chg="undo custSel modSld">
      <pc:chgData name="Becky Keating" userId="9bf74367-709f-4ada-9ec8-d6a33282c2c8" providerId="ADAL" clId="{8B87F20C-6BBD-4720-B782-4378EE235BF3}" dt="2025-10-07T20:23:31.656" v="3477" actId="6549"/>
      <pc:docMkLst>
        <pc:docMk/>
      </pc:docMkLst>
      <pc:sldChg chg="modNotesTx">
        <pc:chgData name="Becky Keating" userId="9bf74367-709f-4ada-9ec8-d6a33282c2c8" providerId="ADAL" clId="{8B87F20C-6BBD-4720-B782-4378EE235BF3}" dt="2025-10-07T20:23:31.656" v="3477" actId="6549"/>
        <pc:sldMkLst>
          <pc:docMk/>
          <pc:sldMk cId="0" sldId="370"/>
        </pc:sldMkLst>
      </pc:sldChg>
      <pc:sldChg chg="modSp mod modNotesTx">
        <pc:chgData name="Becky Keating" userId="9bf74367-709f-4ada-9ec8-d6a33282c2c8" providerId="ADAL" clId="{8B87F20C-6BBD-4720-B782-4378EE235BF3}" dt="2025-10-07T19:14:17.501" v="2332" actId="20577"/>
        <pc:sldMkLst>
          <pc:docMk/>
          <pc:sldMk cId="0" sldId="374"/>
        </pc:sldMkLst>
        <pc:spChg chg="mod">
          <ac:chgData name="Becky Keating" userId="9bf74367-709f-4ada-9ec8-d6a33282c2c8" providerId="ADAL" clId="{8B87F20C-6BBD-4720-B782-4378EE235BF3}" dt="2025-10-07T19:14:17.501" v="2332" actId="20577"/>
          <ac:spMkLst>
            <pc:docMk/>
            <pc:sldMk cId="0" sldId="374"/>
            <ac:spMk id="9220" creationId="{00000000-0000-0000-0000-000000000000}"/>
          </ac:spMkLst>
        </pc:spChg>
      </pc:sldChg>
      <pc:sldChg chg="modSp mod">
        <pc:chgData name="Becky Keating" userId="9bf74367-709f-4ada-9ec8-d6a33282c2c8" providerId="ADAL" clId="{8B87F20C-6BBD-4720-B782-4378EE235BF3}" dt="2025-10-07T19:35:30.292" v="2422" actId="13926"/>
        <pc:sldMkLst>
          <pc:docMk/>
          <pc:sldMk cId="0" sldId="382"/>
        </pc:sldMkLst>
        <pc:spChg chg="mod">
          <ac:chgData name="Becky Keating" userId="9bf74367-709f-4ada-9ec8-d6a33282c2c8" providerId="ADAL" clId="{8B87F20C-6BBD-4720-B782-4378EE235BF3}" dt="2025-10-07T19:35:30.292" v="2422" actId="13926"/>
          <ac:spMkLst>
            <pc:docMk/>
            <pc:sldMk cId="0" sldId="382"/>
            <ac:spMk id="9220" creationId="{00000000-0000-0000-0000-000000000000}"/>
          </ac:spMkLst>
        </pc:spChg>
      </pc:sldChg>
      <pc:sldChg chg="addSp modSp mod">
        <pc:chgData name="Becky Keating" userId="9bf74367-709f-4ada-9ec8-d6a33282c2c8" providerId="ADAL" clId="{8B87F20C-6BBD-4720-B782-4378EE235BF3}" dt="2025-10-07T15:42:54.487" v="3" actId="14100"/>
        <pc:sldMkLst>
          <pc:docMk/>
          <pc:sldMk cId="1959823698" sldId="391"/>
        </pc:sldMkLst>
      </pc:sldChg>
      <pc:sldChg chg="modSp mod">
        <pc:chgData name="Becky Keating" userId="9bf74367-709f-4ada-9ec8-d6a33282c2c8" providerId="ADAL" clId="{8B87F20C-6BBD-4720-B782-4378EE235BF3}" dt="2025-10-07T19:33:43.041" v="2421" actId="6549"/>
        <pc:sldMkLst>
          <pc:docMk/>
          <pc:sldMk cId="4019630447" sldId="400"/>
        </pc:sldMkLst>
        <pc:spChg chg="mod">
          <ac:chgData name="Becky Keating" userId="9bf74367-709f-4ada-9ec8-d6a33282c2c8" providerId="ADAL" clId="{8B87F20C-6BBD-4720-B782-4378EE235BF3}" dt="2025-10-07T19:33:43.041" v="2421" actId="6549"/>
          <ac:spMkLst>
            <pc:docMk/>
            <pc:sldMk cId="4019630447" sldId="400"/>
            <ac:spMk id="4100" creationId="{00000000-0000-0000-0000-000000000000}"/>
          </ac:spMkLst>
        </pc:spChg>
      </pc:sldChg>
    </pc:docChg>
  </pc:docChgLst>
  <pc:docChgLst>
    <pc:chgData name="Becky Keating" userId="9bf74367-709f-4ada-9ec8-d6a33282c2c8" providerId="ADAL" clId="{EDBCE7B2-0222-465D-AE3B-BB55F395D551}"/>
    <pc:docChg chg="custSel addSld modSld">
      <pc:chgData name="Becky Keating" userId="9bf74367-709f-4ada-9ec8-d6a33282c2c8" providerId="ADAL" clId="{EDBCE7B2-0222-465D-AE3B-BB55F395D551}" dt="2025-10-13T22:27:37.152" v="13" actId="14100"/>
      <pc:docMkLst>
        <pc:docMk/>
      </pc:docMkLst>
      <pc:sldChg chg="modSp mod">
        <pc:chgData name="Becky Keating" userId="9bf74367-709f-4ada-9ec8-d6a33282c2c8" providerId="ADAL" clId="{EDBCE7B2-0222-465D-AE3B-BB55F395D551}" dt="2025-10-13T15:00:34.360" v="5" actId="20577"/>
        <pc:sldMkLst>
          <pc:docMk/>
          <pc:sldMk cId="0" sldId="349"/>
        </pc:sldMkLst>
        <pc:spChg chg="mod">
          <ac:chgData name="Becky Keating" userId="9bf74367-709f-4ada-9ec8-d6a33282c2c8" providerId="ADAL" clId="{EDBCE7B2-0222-465D-AE3B-BB55F395D551}" dt="2025-10-13T15:00:34.360" v="5" actId="20577"/>
          <ac:spMkLst>
            <pc:docMk/>
            <pc:sldMk cId="0" sldId="349"/>
            <ac:spMk id="83971" creationId="{00000000-0000-0000-0000-000000000000}"/>
          </ac:spMkLst>
        </pc:spChg>
      </pc:sldChg>
      <pc:sldChg chg="modSp mod">
        <pc:chgData name="Becky Keating" userId="9bf74367-709f-4ada-9ec8-d6a33282c2c8" providerId="ADAL" clId="{EDBCE7B2-0222-465D-AE3B-BB55F395D551}" dt="2025-10-13T15:00:11.850" v="1" actId="20577"/>
        <pc:sldMkLst>
          <pc:docMk/>
          <pc:sldMk cId="0" sldId="382"/>
        </pc:sldMkLst>
        <pc:spChg chg="mod">
          <ac:chgData name="Becky Keating" userId="9bf74367-709f-4ada-9ec8-d6a33282c2c8" providerId="ADAL" clId="{EDBCE7B2-0222-465D-AE3B-BB55F395D551}" dt="2025-10-13T15:00:11.850" v="1" actId="20577"/>
          <ac:spMkLst>
            <pc:docMk/>
            <pc:sldMk cId="0" sldId="382"/>
            <ac:spMk id="9220" creationId="{00000000-0000-0000-0000-000000000000}"/>
          </ac:spMkLst>
        </pc:spChg>
      </pc:sldChg>
      <pc:sldChg chg="modSp mod">
        <pc:chgData name="Becky Keating" userId="9bf74367-709f-4ada-9ec8-d6a33282c2c8" providerId="ADAL" clId="{EDBCE7B2-0222-465D-AE3B-BB55F395D551}" dt="2025-10-13T15:00:26.455" v="3" actId="20577"/>
        <pc:sldMkLst>
          <pc:docMk/>
          <pc:sldMk cId="3298543496" sldId="405"/>
        </pc:sldMkLst>
        <pc:spChg chg="mod">
          <ac:chgData name="Becky Keating" userId="9bf74367-709f-4ada-9ec8-d6a33282c2c8" providerId="ADAL" clId="{EDBCE7B2-0222-465D-AE3B-BB55F395D551}" dt="2025-10-13T15:00:26.455" v="3" actId="20577"/>
          <ac:spMkLst>
            <pc:docMk/>
            <pc:sldMk cId="3298543496" sldId="405"/>
            <ac:spMk id="83971" creationId="{115F2A2D-00AF-E5E8-DBAF-733B4EB2822B}"/>
          </ac:spMkLst>
        </pc:spChg>
      </pc:sldChg>
      <pc:sldChg chg="addSp delSp modSp add mod">
        <pc:chgData name="Becky Keating" userId="9bf74367-709f-4ada-9ec8-d6a33282c2c8" providerId="ADAL" clId="{EDBCE7B2-0222-465D-AE3B-BB55F395D551}" dt="2025-10-13T22:27:37.152" v="13" actId="14100"/>
        <pc:sldMkLst>
          <pc:docMk/>
          <pc:sldMk cId="3590281621" sldId="406"/>
        </pc:sldMkLst>
      </pc:sldChg>
    </pc:docChg>
  </pc:docChgLst>
  <pc:docChgLst>
    <pc:chgData name="Becky Keating" userId="9bf74367-709f-4ada-9ec8-d6a33282c2c8" providerId="ADAL" clId="{AFC7DB6D-A8F0-4611-8EC2-ED9B47432603}"/>
    <pc:docChg chg="modSld sldOrd">
      <pc:chgData name="Becky Keating" userId="9bf74367-709f-4ada-9ec8-d6a33282c2c8" providerId="ADAL" clId="{AFC7DB6D-A8F0-4611-8EC2-ED9B47432603}" dt="2025-10-08T14:45:03.985" v="5"/>
      <pc:docMkLst>
        <pc:docMk/>
      </pc:docMkLst>
      <pc:sldChg chg="ord">
        <pc:chgData name="Becky Keating" userId="9bf74367-709f-4ada-9ec8-d6a33282c2c8" providerId="ADAL" clId="{AFC7DB6D-A8F0-4611-8EC2-ED9B47432603}" dt="2025-10-08T14:44:53.792" v="3"/>
        <pc:sldMkLst>
          <pc:docMk/>
          <pc:sldMk cId="1959823698" sldId="391"/>
        </pc:sldMkLst>
      </pc:sldChg>
      <pc:sldChg chg="mod ord">
        <pc:chgData name="Becky Keating" userId="9bf74367-709f-4ada-9ec8-d6a33282c2c8" providerId="ADAL" clId="{AFC7DB6D-A8F0-4611-8EC2-ED9B47432603}" dt="2025-10-08T14:45:03.985" v="5"/>
        <pc:sldMkLst>
          <pc:docMk/>
          <pc:sldMk cId="2921468959" sldId="404"/>
        </pc:sldMkLst>
      </pc:sldChg>
    </pc:docChg>
  </pc:docChgLst>
  <pc:docChgLst>
    <pc:chgData name="Becky Keating" userId="9bf74367-709f-4ada-9ec8-d6a33282c2c8" providerId="ADAL" clId="{7459C2C6-22B3-47D7-8C09-223F78D28AAA}"/>
    <pc:docChg chg="custSel modSld">
      <pc:chgData name="Becky Keating" userId="9bf74367-709f-4ada-9ec8-d6a33282c2c8" providerId="ADAL" clId="{7459C2C6-22B3-47D7-8C09-223F78D28AAA}" dt="2023-08-30T21:57:17.204" v="198" actId="20577"/>
      <pc:docMkLst>
        <pc:docMk/>
      </pc:docMkLst>
      <pc:sldChg chg="modSp mod">
        <pc:chgData name="Becky Keating" userId="9bf74367-709f-4ada-9ec8-d6a33282c2c8" providerId="ADAL" clId="{7459C2C6-22B3-47D7-8C09-223F78D28AAA}" dt="2023-08-30T21:18:22.278" v="41" actId="20577"/>
        <pc:sldMkLst>
          <pc:docMk/>
          <pc:sldMk cId="0" sldId="256"/>
        </pc:sldMkLst>
      </pc:sldChg>
      <pc:sldChg chg="modSp mod modNotesTx">
        <pc:chgData name="Becky Keating" userId="9bf74367-709f-4ada-9ec8-d6a33282c2c8" providerId="ADAL" clId="{7459C2C6-22B3-47D7-8C09-223F78D28AAA}" dt="2023-08-30T21:51:55.448" v="194" actId="20577"/>
        <pc:sldMkLst>
          <pc:docMk/>
          <pc:sldMk cId="0" sldId="349"/>
        </pc:sldMkLst>
      </pc:sldChg>
      <pc:sldChg chg="addSp delSp modSp mod modNotesTx">
        <pc:chgData name="Becky Keating" userId="9bf74367-709f-4ada-9ec8-d6a33282c2c8" providerId="ADAL" clId="{7459C2C6-22B3-47D7-8C09-223F78D28AAA}" dt="2023-08-30T21:24:42.530" v="58" actId="14100"/>
        <pc:sldMkLst>
          <pc:docMk/>
          <pc:sldMk cId="0" sldId="367"/>
        </pc:sldMkLst>
      </pc:sldChg>
      <pc:sldChg chg="modNotesTx">
        <pc:chgData name="Becky Keating" userId="9bf74367-709f-4ada-9ec8-d6a33282c2c8" providerId="ADAL" clId="{7459C2C6-22B3-47D7-8C09-223F78D28AAA}" dt="2023-08-30T21:57:17.204" v="198" actId="20577"/>
        <pc:sldMkLst>
          <pc:docMk/>
          <pc:sldMk cId="0" sldId="374"/>
        </pc:sldMkLst>
      </pc:sldChg>
      <pc:sldChg chg="modSp mod modNotesTx">
        <pc:chgData name="Becky Keating" userId="9bf74367-709f-4ada-9ec8-d6a33282c2c8" providerId="ADAL" clId="{7459C2C6-22B3-47D7-8C09-223F78D28AAA}" dt="2023-08-30T21:40:18.847" v="162" actId="20577"/>
        <pc:sldMkLst>
          <pc:docMk/>
          <pc:sldMk cId="0" sldId="382"/>
        </pc:sldMkLst>
      </pc:sldChg>
    </pc:docChg>
  </pc:docChgLst>
  <pc:docChgLst>
    <pc:chgData name="Becky Keating" userId="9bf74367-709f-4ada-9ec8-d6a33282c2c8" providerId="ADAL" clId="{13A0EC91-87CC-410D-BE5D-B5DAC18F5C0F}"/>
    <pc:docChg chg="custSel modSld">
      <pc:chgData name="Becky Keating" userId="9bf74367-709f-4ada-9ec8-d6a33282c2c8" providerId="ADAL" clId="{13A0EC91-87CC-410D-BE5D-B5DAC18F5C0F}" dt="2025-10-14T15:32:53.098" v="73" actId="20577"/>
      <pc:docMkLst>
        <pc:docMk/>
      </pc:docMkLst>
      <pc:sldChg chg="modSp mod modNotesTx">
        <pc:chgData name="Becky Keating" userId="9bf74367-709f-4ada-9ec8-d6a33282c2c8" providerId="ADAL" clId="{13A0EC91-87CC-410D-BE5D-B5DAC18F5C0F}" dt="2025-10-14T15:32:53.098" v="73" actId="20577"/>
        <pc:sldMkLst>
          <pc:docMk/>
          <pc:sldMk cId="0" sldId="370"/>
        </pc:sldMkLst>
        <pc:spChg chg="mod">
          <ac:chgData name="Becky Keating" userId="9bf74367-709f-4ada-9ec8-d6a33282c2c8" providerId="ADAL" clId="{13A0EC91-87CC-410D-BE5D-B5DAC18F5C0F}" dt="2025-10-14T15:31:21.420" v="39" actId="6549"/>
          <ac:spMkLst>
            <pc:docMk/>
            <pc:sldMk cId="0" sldId="370"/>
            <ac:spMk id="4100" creationId="{00000000-0000-0000-0000-000000000000}"/>
          </ac:spMkLst>
        </pc:spChg>
      </pc:sldChg>
    </pc:docChg>
  </pc:docChgLst>
  <pc:docChgLst>
    <pc:chgData name="Becky Keating" userId="9bf74367-709f-4ada-9ec8-d6a33282c2c8" providerId="ADAL" clId="{7DA9AF5E-6889-430A-8AEF-FF457EDAEF0D}"/>
    <pc:docChg chg="undo custSel modSld">
      <pc:chgData name="Becky Keating" userId="9bf74367-709f-4ada-9ec8-d6a33282c2c8" providerId="ADAL" clId="{7DA9AF5E-6889-430A-8AEF-FF457EDAEF0D}" dt="2023-09-26T22:03:24.478" v="1741" actId="20577"/>
      <pc:docMkLst>
        <pc:docMk/>
      </pc:docMkLst>
      <pc:sldChg chg="modNotesTx">
        <pc:chgData name="Becky Keating" userId="9bf74367-709f-4ada-9ec8-d6a33282c2c8" providerId="ADAL" clId="{7DA9AF5E-6889-430A-8AEF-FF457EDAEF0D}" dt="2023-09-26T17:25:56.049" v="1" actId="20577"/>
        <pc:sldMkLst>
          <pc:docMk/>
          <pc:sldMk cId="0" sldId="367"/>
        </pc:sldMkLst>
      </pc:sldChg>
      <pc:sldChg chg="modNotesTx">
        <pc:chgData name="Becky Keating" userId="9bf74367-709f-4ada-9ec8-d6a33282c2c8" providerId="ADAL" clId="{7DA9AF5E-6889-430A-8AEF-FF457EDAEF0D}" dt="2023-09-26T17:43:37.577" v="346" actId="6549"/>
        <pc:sldMkLst>
          <pc:docMk/>
          <pc:sldMk cId="0" sldId="370"/>
        </pc:sldMkLst>
      </pc:sldChg>
      <pc:sldChg chg="modSp mod modNotesTx">
        <pc:chgData name="Becky Keating" userId="9bf74367-709f-4ada-9ec8-d6a33282c2c8" providerId="ADAL" clId="{7DA9AF5E-6889-430A-8AEF-FF457EDAEF0D}" dt="2023-09-26T22:03:24.478" v="1741" actId="20577"/>
        <pc:sldMkLst>
          <pc:docMk/>
          <pc:sldMk cId="0" sldId="374"/>
        </pc:sldMkLst>
      </pc:sldChg>
    </pc:docChg>
  </pc:docChgLst>
  <pc:docChgLst>
    <pc:chgData name="Becky Keating" userId="9bf74367-709f-4ada-9ec8-d6a33282c2c8" providerId="ADAL" clId="{D1E1955C-5553-47AD-8D72-86FA600A3A60}"/>
    <pc:docChg chg="modSld">
      <pc:chgData name="Becky Keating" userId="9bf74367-709f-4ada-9ec8-d6a33282c2c8" providerId="ADAL" clId="{D1E1955C-5553-47AD-8D72-86FA600A3A60}" dt="2023-10-06T14:02:12.713" v="74" actId="14100"/>
      <pc:docMkLst>
        <pc:docMk/>
      </pc:docMkLst>
      <pc:sldChg chg="modSp mod">
        <pc:chgData name="Becky Keating" userId="9bf74367-709f-4ada-9ec8-d6a33282c2c8" providerId="ADAL" clId="{D1E1955C-5553-47AD-8D72-86FA600A3A60}" dt="2023-10-06T14:02:12.713" v="74" actId="14100"/>
        <pc:sldMkLst>
          <pc:docMk/>
          <pc:sldMk cId="0" sldId="401"/>
        </pc:sldMkLst>
      </pc:sldChg>
    </pc:docChg>
  </pc:docChgLst>
  <pc:docChgLst>
    <pc:chgData name="Becky Keating" userId="9bf74367-709f-4ada-9ec8-d6a33282c2c8" providerId="ADAL" clId="{AD9AF1B4-474F-43F2-AB01-434C54BA7935}"/>
    <pc:docChg chg="delSld">
      <pc:chgData name="Becky Keating" userId="9bf74367-709f-4ada-9ec8-d6a33282c2c8" providerId="ADAL" clId="{AD9AF1B4-474F-43F2-AB01-434C54BA7935}" dt="2025-10-15T16:00:40.815" v="4" actId="2696"/>
      <pc:docMkLst>
        <pc:docMk/>
      </pc:docMkLst>
      <pc:sldChg chg="del">
        <pc:chgData name="Becky Keating" userId="9bf74367-709f-4ada-9ec8-d6a33282c2c8" providerId="ADAL" clId="{AD9AF1B4-474F-43F2-AB01-434C54BA7935}" dt="2025-10-15T16:00:34.955" v="3" actId="2696"/>
        <pc:sldMkLst>
          <pc:docMk/>
          <pc:sldMk cId="1959823698" sldId="391"/>
        </pc:sldMkLst>
      </pc:sldChg>
      <pc:sldChg chg="del">
        <pc:chgData name="Becky Keating" userId="9bf74367-709f-4ada-9ec8-d6a33282c2c8" providerId="ADAL" clId="{AD9AF1B4-474F-43F2-AB01-434C54BA7935}" dt="2025-10-15T16:00:40.815" v="4" actId="2696"/>
        <pc:sldMkLst>
          <pc:docMk/>
          <pc:sldMk cId="2771000156" sldId="402"/>
        </pc:sldMkLst>
      </pc:sldChg>
      <pc:sldChg chg="del">
        <pc:chgData name="Becky Keating" userId="9bf74367-709f-4ada-9ec8-d6a33282c2c8" providerId="ADAL" clId="{AD9AF1B4-474F-43F2-AB01-434C54BA7935}" dt="2025-10-15T16:00:22.837" v="0" actId="2696"/>
        <pc:sldMkLst>
          <pc:docMk/>
          <pc:sldMk cId="3780995398" sldId="403"/>
        </pc:sldMkLst>
      </pc:sldChg>
      <pc:sldChg chg="del">
        <pc:chgData name="Becky Keating" userId="9bf74367-709f-4ada-9ec8-d6a33282c2c8" providerId="ADAL" clId="{AD9AF1B4-474F-43F2-AB01-434C54BA7935}" dt="2025-10-15T16:00:31.183" v="2" actId="2696"/>
        <pc:sldMkLst>
          <pc:docMk/>
          <pc:sldMk cId="1680112858" sldId="407"/>
        </pc:sldMkLst>
      </pc:sldChg>
      <pc:sldChg chg="del">
        <pc:chgData name="Becky Keating" userId="9bf74367-709f-4ada-9ec8-d6a33282c2c8" providerId="ADAL" clId="{AD9AF1B4-474F-43F2-AB01-434C54BA7935}" dt="2025-10-15T16:00:26.733" v="1" actId="2696"/>
        <pc:sldMkLst>
          <pc:docMk/>
          <pc:sldMk cId="3325833642" sldId="408"/>
        </pc:sldMkLst>
      </pc:sldChg>
    </pc:docChg>
  </pc:docChgLst>
  <pc:docChgLst>
    <pc:chgData name="Becky Keating" userId="9bf74367-709f-4ada-9ec8-d6a33282c2c8" providerId="ADAL" clId="{0A184B44-5133-47F3-AF61-E47332634BA4}"/>
    <pc:docChg chg="custSel addSld modSld">
      <pc:chgData name="Becky Keating" userId="9bf74367-709f-4ada-9ec8-d6a33282c2c8" providerId="ADAL" clId="{0A184B44-5133-47F3-AF61-E47332634BA4}" dt="2025-10-07T21:22:31.273" v="263" actId="115"/>
      <pc:docMkLst>
        <pc:docMk/>
      </pc:docMkLst>
      <pc:sldChg chg="modNotesTx">
        <pc:chgData name="Becky Keating" userId="9bf74367-709f-4ada-9ec8-d6a33282c2c8" providerId="ADAL" clId="{0A184B44-5133-47F3-AF61-E47332634BA4}" dt="2025-10-07T21:22:31.273" v="263" actId="115"/>
        <pc:sldMkLst>
          <pc:docMk/>
          <pc:sldMk cId="0" sldId="374"/>
        </pc:sldMkLst>
      </pc:sldChg>
      <pc:sldChg chg="new">
        <pc:chgData name="Becky Keating" userId="9bf74367-709f-4ada-9ec8-d6a33282c2c8" providerId="ADAL" clId="{0A184B44-5133-47F3-AF61-E47332634BA4}" dt="2025-10-07T20:42:28.382" v="0" actId="680"/>
        <pc:sldMkLst>
          <pc:docMk/>
          <pc:sldMk cId="3780995398" sldId="403"/>
        </pc:sldMkLst>
      </pc:sldChg>
      <pc:sldChg chg="addSp delSp modSp new mod">
        <pc:chgData name="Becky Keating" userId="9bf74367-709f-4ada-9ec8-d6a33282c2c8" providerId="ADAL" clId="{0A184B44-5133-47F3-AF61-E47332634BA4}" dt="2025-10-07T21:09:56.458" v="20" actId="14100"/>
        <pc:sldMkLst>
          <pc:docMk/>
          <pc:sldMk cId="2921468959" sldId="404"/>
        </pc:sldMkLst>
      </pc:sldChg>
    </pc:docChg>
  </pc:docChgLst>
  <pc:docChgLst>
    <pc:chgData name="Becky Keating" userId="9bf74367-709f-4ada-9ec8-d6a33282c2c8" providerId="ADAL" clId="{6912A2AE-033E-465B-A719-D10108514596}"/>
    <pc:docChg chg="custSel addSld modSld sldOrd">
      <pc:chgData name="Becky Keating" userId="9bf74367-709f-4ada-9ec8-d6a33282c2c8" providerId="ADAL" clId="{6912A2AE-033E-465B-A719-D10108514596}" dt="2025-10-07T22:26:00.506" v="209" actId="14100"/>
      <pc:docMkLst>
        <pc:docMk/>
      </pc:docMkLst>
      <pc:sldChg chg="modSp mod ord">
        <pc:chgData name="Becky Keating" userId="9bf74367-709f-4ada-9ec8-d6a33282c2c8" providerId="ADAL" clId="{6912A2AE-033E-465B-A719-D10108514596}" dt="2025-10-07T22:18:14.183" v="90" actId="27636"/>
        <pc:sldMkLst>
          <pc:docMk/>
          <pc:sldMk cId="0" sldId="349"/>
        </pc:sldMkLst>
        <pc:spChg chg="mod">
          <ac:chgData name="Becky Keating" userId="9bf74367-709f-4ada-9ec8-d6a33282c2c8" providerId="ADAL" clId="{6912A2AE-033E-465B-A719-D10108514596}" dt="2025-10-07T22:18:14.183" v="90" actId="27636"/>
          <ac:spMkLst>
            <pc:docMk/>
            <pc:sldMk cId="0" sldId="349"/>
            <ac:spMk id="83970" creationId="{00000000-0000-0000-0000-000000000000}"/>
          </ac:spMkLst>
        </pc:spChg>
      </pc:sldChg>
      <pc:sldChg chg="modSp mod">
        <pc:chgData name="Becky Keating" userId="9bf74367-709f-4ada-9ec8-d6a33282c2c8" providerId="ADAL" clId="{6912A2AE-033E-465B-A719-D10108514596}" dt="2025-10-07T22:11:17.672" v="37" actId="20577"/>
        <pc:sldMkLst>
          <pc:docMk/>
          <pc:sldMk cId="0" sldId="382"/>
        </pc:sldMkLst>
        <pc:spChg chg="mod">
          <ac:chgData name="Becky Keating" userId="9bf74367-709f-4ada-9ec8-d6a33282c2c8" providerId="ADAL" clId="{6912A2AE-033E-465B-A719-D10108514596}" dt="2025-10-07T22:11:17.672" v="37" actId="20577"/>
          <ac:spMkLst>
            <pc:docMk/>
            <pc:sldMk cId="0" sldId="382"/>
            <ac:spMk id="9220" creationId="{00000000-0000-0000-0000-000000000000}"/>
          </ac:spMkLst>
        </pc:spChg>
      </pc:sldChg>
      <pc:sldChg chg="addSp delSp modSp mod">
        <pc:chgData name="Becky Keating" userId="9bf74367-709f-4ada-9ec8-d6a33282c2c8" providerId="ADAL" clId="{6912A2AE-033E-465B-A719-D10108514596}" dt="2025-10-07T22:15:04.805" v="42" actId="14100"/>
        <pc:sldMkLst>
          <pc:docMk/>
          <pc:sldMk cId="1959823698" sldId="391"/>
        </pc:sldMkLst>
      </pc:sldChg>
      <pc:sldChg chg="modSp add mod">
        <pc:chgData name="Becky Keating" userId="9bf74367-709f-4ada-9ec8-d6a33282c2c8" providerId="ADAL" clId="{6912A2AE-033E-465B-A719-D10108514596}" dt="2025-10-07T22:26:00.506" v="209" actId="14100"/>
        <pc:sldMkLst>
          <pc:docMk/>
          <pc:sldMk cId="3298543496" sldId="405"/>
        </pc:sldMkLst>
        <pc:spChg chg="mod">
          <ac:chgData name="Becky Keating" userId="9bf74367-709f-4ada-9ec8-d6a33282c2c8" providerId="ADAL" clId="{6912A2AE-033E-465B-A719-D10108514596}" dt="2025-10-07T22:20:16.913" v="113" actId="27636"/>
          <ac:spMkLst>
            <pc:docMk/>
            <pc:sldMk cId="3298543496" sldId="405"/>
            <ac:spMk id="83970" creationId="{3ED69213-2EDF-D772-4F59-35B9BE6FCC31}"/>
          </ac:spMkLst>
        </pc:spChg>
        <pc:spChg chg="mod">
          <ac:chgData name="Becky Keating" userId="9bf74367-709f-4ada-9ec8-d6a33282c2c8" providerId="ADAL" clId="{6912A2AE-033E-465B-A719-D10108514596}" dt="2025-10-07T22:26:00.506" v="209" actId="14100"/>
          <ac:spMkLst>
            <pc:docMk/>
            <pc:sldMk cId="3298543496" sldId="405"/>
            <ac:spMk id="83971" creationId="{115F2A2D-00AF-E5E8-DBAF-733B4EB2822B}"/>
          </ac:spMkLst>
        </pc:spChg>
      </pc:sldChg>
    </pc:docChg>
  </pc:docChgLst>
  <pc:docChgLst>
    <pc:chgData name="Becky Keating" userId="9bf74367-709f-4ada-9ec8-d6a33282c2c8" providerId="ADAL" clId="{93DDBBD2-2690-4FFD-AC91-C69F1F7D9B1B}"/>
    <pc:docChg chg="custSel addSld delSld modSld sldOrd">
      <pc:chgData name="Becky Keating" userId="9bf74367-709f-4ada-9ec8-d6a33282c2c8" providerId="ADAL" clId="{93DDBBD2-2690-4FFD-AC91-C69F1F7D9B1B}" dt="2023-09-27T20:08:55.981" v="213" actId="20577"/>
      <pc:docMkLst>
        <pc:docMk/>
      </pc:docMkLst>
      <pc:sldChg chg="modSp mod">
        <pc:chgData name="Becky Keating" userId="9bf74367-709f-4ada-9ec8-d6a33282c2c8" providerId="ADAL" clId="{93DDBBD2-2690-4FFD-AC91-C69F1F7D9B1B}" dt="2023-09-27T19:26:05.768" v="153" actId="14100"/>
        <pc:sldMkLst>
          <pc:docMk/>
          <pc:sldMk cId="0" sldId="256"/>
        </pc:sldMkLst>
      </pc:sldChg>
      <pc:sldChg chg="modSp mod modNotesTx">
        <pc:chgData name="Becky Keating" userId="9bf74367-709f-4ada-9ec8-d6a33282c2c8" providerId="ADAL" clId="{93DDBBD2-2690-4FFD-AC91-C69F1F7D9B1B}" dt="2023-09-27T19:24:38.726" v="147" actId="255"/>
        <pc:sldMkLst>
          <pc:docMk/>
          <pc:sldMk cId="0" sldId="370"/>
        </pc:sldMkLst>
      </pc:sldChg>
      <pc:sldChg chg="modSp mod modNotesTx">
        <pc:chgData name="Becky Keating" userId="9bf74367-709f-4ada-9ec8-d6a33282c2c8" providerId="ADAL" clId="{93DDBBD2-2690-4FFD-AC91-C69F1F7D9B1B}" dt="2023-09-27T17:02:21.050" v="113" actId="20577"/>
        <pc:sldMkLst>
          <pc:docMk/>
          <pc:sldMk cId="0" sldId="374"/>
        </pc:sldMkLst>
      </pc:sldChg>
      <pc:sldChg chg="modSp mod modNotesTx">
        <pc:chgData name="Becky Keating" userId="9bf74367-709f-4ada-9ec8-d6a33282c2c8" providerId="ADAL" clId="{93DDBBD2-2690-4FFD-AC91-C69F1F7D9B1B}" dt="2023-09-27T20:08:55.981" v="213" actId="20577"/>
        <pc:sldMkLst>
          <pc:docMk/>
          <pc:sldMk cId="0" sldId="382"/>
        </pc:sldMkLst>
      </pc:sldChg>
      <pc:sldChg chg="del">
        <pc:chgData name="Becky Keating" userId="9bf74367-709f-4ada-9ec8-d6a33282c2c8" providerId="ADAL" clId="{93DDBBD2-2690-4FFD-AC91-C69F1F7D9B1B}" dt="2023-09-27T16:59:45.940" v="107" actId="2696"/>
        <pc:sldMkLst>
          <pc:docMk/>
          <pc:sldMk cId="0" sldId="387"/>
        </pc:sldMkLst>
      </pc:sldChg>
      <pc:sldChg chg="addSp delSp modSp mod">
        <pc:chgData name="Becky Keating" userId="9bf74367-709f-4ada-9ec8-d6a33282c2c8" providerId="ADAL" clId="{93DDBBD2-2690-4FFD-AC91-C69F1F7D9B1B}" dt="2023-09-27T19:40:44.132" v="158" actId="14100"/>
        <pc:sldMkLst>
          <pc:docMk/>
          <pc:sldMk cId="1959823698" sldId="391"/>
        </pc:sldMkLst>
      </pc:sldChg>
      <pc:sldChg chg="addSp delSp modSp new mod">
        <pc:chgData name="Becky Keating" userId="9bf74367-709f-4ada-9ec8-d6a33282c2c8" providerId="ADAL" clId="{93DDBBD2-2690-4FFD-AC91-C69F1F7D9B1B}" dt="2023-09-27T16:59:15.322" v="106" actId="14100"/>
        <pc:sldMkLst>
          <pc:docMk/>
          <pc:sldMk cId="1623769438" sldId="396"/>
        </pc:sldMkLst>
      </pc:sldChg>
      <pc:sldChg chg="new del">
        <pc:chgData name="Becky Keating" userId="9bf74367-709f-4ada-9ec8-d6a33282c2c8" providerId="ADAL" clId="{93DDBBD2-2690-4FFD-AC91-C69F1F7D9B1B}" dt="2023-09-27T19:18:35.556" v="134" actId="2696"/>
        <pc:sldMkLst>
          <pc:docMk/>
          <pc:sldMk cId="1079235022" sldId="397"/>
        </pc:sldMkLst>
      </pc:sldChg>
      <pc:sldChg chg="add ord">
        <pc:chgData name="Becky Keating" userId="9bf74367-709f-4ada-9ec8-d6a33282c2c8" providerId="ADAL" clId="{93DDBBD2-2690-4FFD-AC91-C69F1F7D9B1B}" dt="2023-09-27T19:18:13.192" v="132"/>
        <pc:sldMkLst>
          <pc:docMk/>
          <pc:sldMk cId="4019630447" sldId="400"/>
        </pc:sldMkLst>
      </pc:sldChg>
      <pc:sldChg chg="add">
        <pc:chgData name="Becky Keating" userId="9bf74367-709f-4ada-9ec8-d6a33282c2c8" providerId="ADAL" clId="{93DDBBD2-2690-4FFD-AC91-C69F1F7D9B1B}" dt="2023-09-27T19:18:30.208" v="133"/>
        <pc:sldMkLst>
          <pc:docMk/>
          <pc:sldMk cId="0" sldId="401"/>
        </pc:sldMkLst>
      </pc:sldChg>
    </pc:docChg>
  </pc:docChgLst>
  <pc:docChgLst>
    <pc:chgData name="Becky Keating" userId="9bf74367-709f-4ada-9ec8-d6a33282c2c8" providerId="ADAL" clId="{6CA5E18A-1F0E-495B-95D8-EB551A308ACF}"/>
    <pc:docChg chg="custSel modSld modNotesMaster modHandout">
      <pc:chgData name="Becky Keating" userId="9bf74367-709f-4ada-9ec8-d6a33282c2c8" providerId="ADAL" clId="{6CA5E18A-1F0E-495B-95D8-EB551A308ACF}" dt="2023-10-04T20:46:59.510" v="339" actId="27636"/>
      <pc:docMkLst>
        <pc:docMk/>
      </pc:docMkLst>
      <pc:sldChg chg="modSp mod">
        <pc:chgData name="Becky Keating" userId="9bf74367-709f-4ada-9ec8-d6a33282c2c8" providerId="ADAL" clId="{6CA5E18A-1F0E-495B-95D8-EB551A308ACF}" dt="2023-10-04T19:02:25.794" v="12" actId="6549"/>
        <pc:sldMkLst>
          <pc:docMk/>
          <pc:sldMk cId="0" sldId="256"/>
        </pc:sldMkLst>
      </pc:sldChg>
      <pc:sldChg chg="addSp modSp mod modNotes">
        <pc:chgData name="Becky Keating" userId="9bf74367-709f-4ada-9ec8-d6a33282c2c8" providerId="ADAL" clId="{6CA5E18A-1F0E-495B-95D8-EB551A308ACF}" dt="2023-10-04T20:46:59.510" v="339" actId="27636"/>
        <pc:sldMkLst>
          <pc:docMk/>
          <pc:sldMk cId="0" sldId="367"/>
        </pc:sldMkLst>
      </pc:sldChg>
      <pc:sldChg chg="modSp mod">
        <pc:chgData name="Becky Keating" userId="9bf74367-709f-4ada-9ec8-d6a33282c2c8" providerId="ADAL" clId="{6CA5E18A-1F0E-495B-95D8-EB551A308ACF}" dt="2023-10-04T19:03:38.557" v="15" actId="27636"/>
        <pc:sldMkLst>
          <pc:docMk/>
          <pc:sldMk cId="0" sldId="374"/>
        </pc:sldMkLst>
      </pc:sldChg>
      <pc:sldChg chg="modSp mod">
        <pc:chgData name="Becky Keating" userId="9bf74367-709f-4ada-9ec8-d6a33282c2c8" providerId="ADAL" clId="{6CA5E18A-1F0E-495B-95D8-EB551A308ACF}" dt="2023-10-04T20:46:16.723" v="337" actId="14100"/>
        <pc:sldMkLst>
          <pc:docMk/>
          <pc:sldMk cId="0" sldId="382"/>
        </pc:sldMkLst>
      </pc:sldChg>
      <pc:sldChg chg="addSp delSp modSp mod">
        <pc:chgData name="Becky Keating" userId="9bf74367-709f-4ada-9ec8-d6a33282c2c8" providerId="ADAL" clId="{6CA5E18A-1F0E-495B-95D8-EB551A308ACF}" dt="2023-10-04T19:18:58.817" v="35" actId="14100"/>
        <pc:sldMkLst>
          <pc:docMk/>
          <pc:sldMk cId="1959823698" sldId="391"/>
        </pc:sldMkLst>
      </pc:sldChg>
      <pc:sldChg chg="addSp delSp modSp mod">
        <pc:chgData name="Becky Keating" userId="9bf74367-709f-4ada-9ec8-d6a33282c2c8" providerId="ADAL" clId="{6CA5E18A-1F0E-495B-95D8-EB551A308ACF}" dt="2023-10-04T19:07:33.639" v="21" actId="14100"/>
        <pc:sldMkLst>
          <pc:docMk/>
          <pc:sldMk cId="1623769438" sldId="396"/>
        </pc:sldMkLst>
      </pc:sldChg>
    </pc:docChg>
  </pc:docChgLst>
  <pc:docChgLst>
    <pc:chgData name="Becky Keating" userId="9bf74367-709f-4ada-9ec8-d6a33282c2c8" providerId="ADAL" clId="{C1D806B6-938E-4725-80AF-FEA92AF4251F}"/>
    <pc:docChg chg="custSel modSld">
      <pc:chgData name="Becky Keating" userId="9bf74367-709f-4ada-9ec8-d6a33282c2c8" providerId="ADAL" clId="{C1D806B6-938E-4725-80AF-FEA92AF4251F}" dt="2025-10-15T20:23:01.235" v="55" actId="20577"/>
      <pc:docMkLst>
        <pc:docMk/>
      </pc:docMkLst>
      <pc:sldChg chg="modNotes">
        <pc:chgData name="Becky Keating" userId="9bf74367-709f-4ada-9ec8-d6a33282c2c8" providerId="ADAL" clId="{C1D806B6-938E-4725-80AF-FEA92AF4251F}" dt="2025-10-15T20:20:42.007" v="34" actId="27636"/>
        <pc:sldMkLst>
          <pc:docMk/>
          <pc:sldMk cId="0" sldId="367"/>
        </pc:sldMkLst>
      </pc:sldChg>
      <pc:sldChg chg="modSp mod">
        <pc:chgData name="Becky Keating" userId="9bf74367-709f-4ada-9ec8-d6a33282c2c8" providerId="ADAL" clId="{C1D806B6-938E-4725-80AF-FEA92AF4251F}" dt="2025-10-15T20:23:01.235" v="55" actId="20577"/>
        <pc:sldMkLst>
          <pc:docMk/>
          <pc:sldMk cId="0" sldId="374"/>
        </pc:sldMkLst>
        <pc:spChg chg="mod">
          <ac:chgData name="Becky Keating" userId="9bf74367-709f-4ada-9ec8-d6a33282c2c8" providerId="ADAL" clId="{C1D806B6-938E-4725-80AF-FEA92AF4251F}" dt="2025-10-15T20:23:01.235" v="55" actId="20577"/>
          <ac:spMkLst>
            <pc:docMk/>
            <pc:sldMk cId="0" sldId="374"/>
            <ac:spMk id="9220" creationId="{00000000-0000-0000-0000-000000000000}"/>
          </ac:spMkLst>
        </pc:spChg>
      </pc:sldChg>
    </pc:docChg>
  </pc:docChgLst>
  <pc:docChgLst>
    <pc:chgData name="Becky Keating" userId="9bf74367-709f-4ada-9ec8-d6a33282c2c8" providerId="ADAL" clId="{FF4C0CEC-DC1F-4F6B-9B61-B1C41CD2A66A}"/>
    <pc:docChg chg="undo redo custSel modSld">
      <pc:chgData name="Becky Keating" userId="9bf74367-709f-4ada-9ec8-d6a33282c2c8" providerId="ADAL" clId="{FF4C0CEC-DC1F-4F6B-9B61-B1C41CD2A66A}" dt="2025-09-26T22:26:48.464" v="455" actId="20577"/>
      <pc:docMkLst>
        <pc:docMk/>
      </pc:docMkLst>
      <pc:sldChg chg="modSp mod">
        <pc:chgData name="Becky Keating" userId="9bf74367-709f-4ada-9ec8-d6a33282c2c8" providerId="ADAL" clId="{FF4C0CEC-DC1F-4F6B-9B61-B1C41CD2A66A}" dt="2025-09-26T21:29:32.439" v="23" actId="20577"/>
        <pc:sldMkLst>
          <pc:docMk/>
          <pc:sldMk cId="0" sldId="256"/>
        </pc:sldMkLst>
        <pc:spChg chg="mod">
          <ac:chgData name="Becky Keating" userId="9bf74367-709f-4ada-9ec8-d6a33282c2c8" providerId="ADAL" clId="{FF4C0CEC-DC1F-4F6B-9B61-B1C41CD2A66A}" dt="2025-09-26T21:29:32.439" v="23" actId="20577"/>
          <ac:spMkLst>
            <pc:docMk/>
            <pc:sldMk cId="0" sldId="256"/>
            <ac:spMk id="9218" creationId="{00000000-0000-0000-0000-000000000000}"/>
          </ac:spMkLst>
        </pc:spChg>
      </pc:sldChg>
      <pc:sldChg chg="modSp mod">
        <pc:chgData name="Becky Keating" userId="9bf74367-709f-4ada-9ec8-d6a33282c2c8" providerId="ADAL" clId="{FF4C0CEC-DC1F-4F6B-9B61-B1C41CD2A66A}" dt="2025-09-26T21:27:55.704" v="13" actId="20577"/>
        <pc:sldMkLst>
          <pc:docMk/>
          <pc:sldMk cId="0" sldId="349"/>
        </pc:sldMkLst>
        <pc:spChg chg="mod">
          <ac:chgData name="Becky Keating" userId="9bf74367-709f-4ada-9ec8-d6a33282c2c8" providerId="ADAL" clId="{FF4C0CEC-DC1F-4F6B-9B61-B1C41CD2A66A}" dt="2025-09-26T21:26:32.713" v="1" actId="20577"/>
          <ac:spMkLst>
            <pc:docMk/>
            <pc:sldMk cId="0" sldId="349"/>
            <ac:spMk id="83970" creationId="{00000000-0000-0000-0000-000000000000}"/>
          </ac:spMkLst>
        </pc:spChg>
        <pc:spChg chg="mod">
          <ac:chgData name="Becky Keating" userId="9bf74367-709f-4ada-9ec8-d6a33282c2c8" providerId="ADAL" clId="{FF4C0CEC-DC1F-4F6B-9B61-B1C41CD2A66A}" dt="2025-09-26T21:27:55.704" v="13" actId="20577"/>
          <ac:spMkLst>
            <pc:docMk/>
            <pc:sldMk cId="0" sldId="349"/>
            <ac:spMk id="83971" creationId="{00000000-0000-0000-0000-000000000000}"/>
          </ac:spMkLst>
        </pc:spChg>
      </pc:sldChg>
      <pc:sldChg chg="addSp delSp modSp mod modNotesTx">
        <pc:chgData name="Becky Keating" userId="9bf74367-709f-4ada-9ec8-d6a33282c2c8" providerId="ADAL" clId="{FF4C0CEC-DC1F-4F6B-9B61-B1C41CD2A66A}" dt="2025-09-26T22:24:47.553" v="439" actId="14100"/>
        <pc:sldMkLst>
          <pc:docMk/>
          <pc:sldMk cId="0" sldId="367"/>
        </pc:sldMkLst>
        <pc:picChg chg="add mod">
          <ac:chgData name="Becky Keating" userId="9bf74367-709f-4ada-9ec8-d6a33282c2c8" providerId="ADAL" clId="{FF4C0CEC-DC1F-4F6B-9B61-B1C41CD2A66A}" dt="2025-09-26T22:24:47.553" v="439" actId="14100"/>
          <ac:picMkLst>
            <pc:docMk/>
            <pc:sldMk cId="0" sldId="367"/>
            <ac:picMk id="6" creationId="{C11293E6-CE07-3E3F-535C-EFEE7D711D5A}"/>
          </ac:picMkLst>
        </pc:picChg>
      </pc:sldChg>
      <pc:sldChg chg="modNotesTx">
        <pc:chgData name="Becky Keating" userId="9bf74367-709f-4ada-9ec8-d6a33282c2c8" providerId="ADAL" clId="{FF4C0CEC-DC1F-4F6B-9B61-B1C41CD2A66A}" dt="2025-09-26T21:44:54.303" v="154" actId="113"/>
        <pc:sldMkLst>
          <pc:docMk/>
          <pc:sldMk cId="0" sldId="370"/>
        </pc:sldMkLst>
      </pc:sldChg>
      <pc:sldChg chg="modSp mod modNotesTx">
        <pc:chgData name="Becky Keating" userId="9bf74367-709f-4ada-9ec8-d6a33282c2c8" providerId="ADAL" clId="{FF4C0CEC-DC1F-4F6B-9B61-B1C41CD2A66A}" dt="2025-09-26T22:26:48.464" v="455" actId="20577"/>
        <pc:sldMkLst>
          <pc:docMk/>
          <pc:sldMk cId="0" sldId="382"/>
        </pc:sldMkLst>
        <pc:spChg chg="mod">
          <ac:chgData name="Becky Keating" userId="9bf74367-709f-4ada-9ec8-d6a33282c2c8" providerId="ADAL" clId="{FF4C0CEC-DC1F-4F6B-9B61-B1C41CD2A66A}" dt="2025-09-26T22:08:38.252" v="339" actId="20577"/>
          <ac:spMkLst>
            <pc:docMk/>
            <pc:sldMk cId="0" sldId="382"/>
            <ac:spMk id="9219" creationId="{00000000-0000-0000-0000-000000000000}"/>
          </ac:spMkLst>
        </pc:spChg>
        <pc:spChg chg="mod">
          <ac:chgData name="Becky Keating" userId="9bf74367-709f-4ada-9ec8-d6a33282c2c8" providerId="ADAL" clId="{FF4C0CEC-DC1F-4F6B-9B61-B1C41CD2A66A}" dt="2025-09-26T22:26:48.464" v="455" actId="20577"/>
          <ac:spMkLst>
            <pc:docMk/>
            <pc:sldMk cId="0" sldId="382"/>
            <ac:spMk id="9220" creationId="{00000000-0000-0000-0000-000000000000}"/>
          </ac:spMkLst>
        </pc:spChg>
      </pc:sldChg>
      <pc:sldChg chg="modSp mod">
        <pc:chgData name="Becky Keating" userId="9bf74367-709f-4ada-9ec8-d6a33282c2c8" providerId="ADAL" clId="{FF4C0CEC-DC1F-4F6B-9B61-B1C41CD2A66A}" dt="2025-09-26T21:46:35.938" v="174" actId="20577"/>
        <pc:sldMkLst>
          <pc:docMk/>
          <pc:sldMk cId="4019630447" sldId="400"/>
        </pc:sldMkLst>
        <pc:spChg chg="mod">
          <ac:chgData name="Becky Keating" userId="9bf74367-709f-4ada-9ec8-d6a33282c2c8" providerId="ADAL" clId="{FF4C0CEC-DC1F-4F6B-9B61-B1C41CD2A66A}" dt="2025-09-26T21:46:35.938" v="174" actId="20577"/>
          <ac:spMkLst>
            <pc:docMk/>
            <pc:sldMk cId="4019630447" sldId="400"/>
            <ac:spMk id="4100" creationId="{00000000-0000-0000-0000-000000000000}"/>
          </ac:spMkLst>
        </pc:spChg>
      </pc:sldChg>
    </pc:docChg>
  </pc:docChgLst>
  <pc:docChgLst>
    <pc:chgData name="Becky Keating" userId="9bf74367-709f-4ada-9ec8-d6a33282c2c8" providerId="ADAL" clId="{9E309718-B080-4EC8-8BB0-4BE37F3FF81A}"/>
    <pc:docChg chg="custSel modSld sldOrd">
      <pc:chgData name="Becky Keating" userId="9bf74367-709f-4ada-9ec8-d6a33282c2c8" providerId="ADAL" clId="{9E309718-B080-4EC8-8BB0-4BE37F3FF81A}" dt="2023-10-03T17:33:11.864" v="37" actId="6549"/>
      <pc:docMkLst>
        <pc:docMk/>
      </pc:docMkLst>
      <pc:sldChg chg="modSp mod ord">
        <pc:chgData name="Becky Keating" userId="9bf74367-709f-4ada-9ec8-d6a33282c2c8" providerId="ADAL" clId="{9E309718-B080-4EC8-8BB0-4BE37F3FF81A}" dt="2023-10-03T17:33:11.864" v="37" actId="6549"/>
        <pc:sldMkLst>
          <pc:docMk/>
          <pc:sldMk cId="0" sldId="349"/>
        </pc:sldMkLst>
      </pc:sldChg>
      <pc:sldChg chg="modSp mod">
        <pc:chgData name="Becky Keating" userId="9bf74367-709f-4ada-9ec8-d6a33282c2c8" providerId="ADAL" clId="{9E309718-B080-4EC8-8BB0-4BE37F3FF81A}" dt="2023-10-03T17:27:50.277" v="13" actId="6549"/>
        <pc:sldMkLst>
          <pc:docMk/>
          <pc:sldMk cId="0" sldId="374"/>
        </pc:sldMkLst>
      </pc:sldChg>
      <pc:sldChg chg="addSp delSp modSp mod">
        <pc:chgData name="Becky Keating" userId="9bf74367-709f-4ada-9ec8-d6a33282c2c8" providerId="ADAL" clId="{9E309718-B080-4EC8-8BB0-4BE37F3FF81A}" dt="2023-10-03T17:25:13.011" v="12" actId="14100"/>
        <pc:sldMkLst>
          <pc:docMk/>
          <pc:sldMk cId="1959823698" sldId="391"/>
        </pc:sldMkLst>
      </pc:sldChg>
      <pc:sldChg chg="addSp delSp modSp mod">
        <pc:chgData name="Becky Keating" userId="9bf74367-709f-4ada-9ec8-d6a33282c2c8" providerId="ADAL" clId="{9E309718-B080-4EC8-8BB0-4BE37F3FF81A}" dt="2023-10-03T17:20:32.989" v="5" actId="14100"/>
        <pc:sldMkLst>
          <pc:docMk/>
          <pc:sldMk cId="1623769438" sldId="396"/>
        </pc:sldMkLst>
      </pc:sldChg>
    </pc:docChg>
  </pc:docChgLst>
  <pc:docChgLst>
    <pc:chgData name="Becky Keating" userId="9bf74367-709f-4ada-9ec8-d6a33282c2c8" providerId="ADAL" clId="{335DE2BF-003F-4AAA-89C1-779BBF6AB3A3}"/>
    <pc:docChg chg="undo custSel modSld">
      <pc:chgData name="Becky Keating" userId="9bf74367-709f-4ada-9ec8-d6a33282c2c8" providerId="ADAL" clId="{335DE2BF-003F-4AAA-89C1-779BBF6AB3A3}" dt="2023-10-11T17:37:11.397" v="27" actId="14100"/>
      <pc:docMkLst>
        <pc:docMk/>
      </pc:docMkLst>
      <pc:sldChg chg="modSp mod">
        <pc:chgData name="Becky Keating" userId="9bf74367-709f-4ada-9ec8-d6a33282c2c8" providerId="ADAL" clId="{335DE2BF-003F-4AAA-89C1-779BBF6AB3A3}" dt="2023-10-11T17:34:50.199" v="15" actId="2710"/>
        <pc:sldMkLst>
          <pc:docMk/>
          <pc:sldMk cId="0" sldId="374"/>
        </pc:sldMkLst>
      </pc:sldChg>
      <pc:sldChg chg="modSp mod">
        <pc:chgData name="Becky Keating" userId="9bf74367-709f-4ada-9ec8-d6a33282c2c8" providerId="ADAL" clId="{335DE2BF-003F-4AAA-89C1-779BBF6AB3A3}" dt="2023-10-11T17:37:11.397" v="27" actId="14100"/>
        <pc:sldMkLst>
          <pc:docMk/>
          <pc:sldMk cId="4019630447" sldId="400"/>
        </pc:sldMkLst>
      </pc:sldChg>
      <pc:sldChg chg="modSp mod">
        <pc:chgData name="Becky Keating" userId="9bf74367-709f-4ada-9ec8-d6a33282c2c8" providerId="ADAL" clId="{335DE2BF-003F-4AAA-89C1-779BBF6AB3A3}" dt="2023-10-11T17:31:38.726" v="12" actId="2710"/>
        <pc:sldMkLst>
          <pc:docMk/>
          <pc:sldMk cId="0" sldId="401"/>
        </pc:sldMkLst>
      </pc:sldChg>
    </pc:docChg>
  </pc:docChgLst>
  <pc:docChgLst>
    <pc:chgData name="Becky Keating" userId="9bf74367-709f-4ada-9ec8-d6a33282c2c8" providerId="ADAL" clId="{01817306-11F0-42D6-B80E-47361EBD4381}"/>
    <pc:docChg chg="undo custSel delSld modSld">
      <pc:chgData name="Becky Keating" userId="9bf74367-709f-4ada-9ec8-d6a33282c2c8" providerId="ADAL" clId="{01817306-11F0-42D6-B80E-47361EBD4381}" dt="2023-10-10T21:50:38.166" v="444" actId="14100"/>
      <pc:docMkLst>
        <pc:docMk/>
      </pc:docMkLst>
      <pc:sldChg chg="modSp mod">
        <pc:chgData name="Becky Keating" userId="9bf74367-709f-4ada-9ec8-d6a33282c2c8" providerId="ADAL" clId="{01817306-11F0-42D6-B80E-47361EBD4381}" dt="2023-10-10T20:30:20.780" v="438" actId="20577"/>
        <pc:sldMkLst>
          <pc:docMk/>
          <pc:sldMk cId="0" sldId="382"/>
        </pc:sldMkLst>
      </pc:sldChg>
      <pc:sldChg chg="delSp modSp mod">
        <pc:chgData name="Becky Keating" userId="9bf74367-709f-4ada-9ec8-d6a33282c2c8" providerId="ADAL" clId="{01817306-11F0-42D6-B80E-47361EBD4381}" dt="2023-10-10T21:50:38.166" v="444" actId="14100"/>
        <pc:sldMkLst>
          <pc:docMk/>
          <pc:sldMk cId="1959823698" sldId="391"/>
        </pc:sldMkLst>
      </pc:sldChg>
      <pc:sldChg chg="del">
        <pc:chgData name="Becky Keating" userId="9bf74367-709f-4ada-9ec8-d6a33282c2c8" providerId="ADAL" clId="{01817306-11F0-42D6-B80E-47361EBD4381}" dt="2023-10-10T20:31:04.223" v="439" actId="2696"/>
        <pc:sldMkLst>
          <pc:docMk/>
          <pc:sldMk cId="1623769438" sldId="396"/>
        </pc:sldMkLst>
      </pc:sldChg>
    </pc:docChg>
  </pc:docChgLst>
  <pc:docChgLst>
    <pc:chgData name="Becky Keating" userId="9bf74367-709f-4ada-9ec8-d6a33282c2c8" providerId="ADAL" clId="{021F208B-0455-4E2D-BE63-3AEEFC83ACE2}"/>
    <pc:docChg chg="modSld">
      <pc:chgData name="Becky Keating" userId="9bf74367-709f-4ada-9ec8-d6a33282c2c8" providerId="ADAL" clId="{021F208B-0455-4E2D-BE63-3AEEFC83ACE2}" dt="2025-10-15T16:05:23.006" v="8" actId="6549"/>
      <pc:docMkLst>
        <pc:docMk/>
      </pc:docMkLst>
      <pc:sldChg chg="modNotesTx">
        <pc:chgData name="Becky Keating" userId="9bf74367-709f-4ada-9ec8-d6a33282c2c8" providerId="ADAL" clId="{021F208B-0455-4E2D-BE63-3AEEFC83ACE2}" dt="2025-10-15T16:04:30.364" v="0" actId="6549"/>
        <pc:sldMkLst>
          <pc:docMk/>
          <pc:sldMk cId="0" sldId="256"/>
        </pc:sldMkLst>
      </pc:sldChg>
      <pc:sldChg chg="modNotesTx">
        <pc:chgData name="Becky Keating" userId="9bf74367-709f-4ada-9ec8-d6a33282c2c8" providerId="ADAL" clId="{021F208B-0455-4E2D-BE63-3AEEFC83ACE2}" dt="2025-10-15T16:04:42.618" v="2" actId="6549"/>
        <pc:sldMkLst>
          <pc:docMk/>
          <pc:sldMk cId="0" sldId="349"/>
        </pc:sldMkLst>
      </pc:sldChg>
      <pc:sldChg chg="modNotesTx">
        <pc:chgData name="Becky Keating" userId="9bf74367-709f-4ada-9ec8-d6a33282c2c8" providerId="ADAL" clId="{021F208B-0455-4E2D-BE63-3AEEFC83ACE2}" dt="2025-10-15T16:05:23.006" v="8" actId="6549"/>
        <pc:sldMkLst>
          <pc:docMk/>
          <pc:sldMk cId="0" sldId="367"/>
        </pc:sldMkLst>
      </pc:sldChg>
      <pc:sldChg chg="modNotesTx">
        <pc:chgData name="Becky Keating" userId="9bf74367-709f-4ada-9ec8-d6a33282c2c8" providerId="ADAL" clId="{021F208B-0455-4E2D-BE63-3AEEFC83ACE2}" dt="2025-10-15T16:04:37.650" v="1" actId="6549"/>
        <pc:sldMkLst>
          <pc:docMk/>
          <pc:sldMk cId="0" sldId="370"/>
        </pc:sldMkLst>
      </pc:sldChg>
      <pc:sldChg chg="modNotesTx">
        <pc:chgData name="Becky Keating" userId="9bf74367-709f-4ada-9ec8-d6a33282c2c8" providerId="ADAL" clId="{021F208B-0455-4E2D-BE63-3AEEFC83ACE2}" dt="2025-10-15T16:04:55.646" v="4" actId="6549"/>
        <pc:sldMkLst>
          <pc:docMk/>
          <pc:sldMk cId="0" sldId="374"/>
        </pc:sldMkLst>
      </pc:sldChg>
      <pc:sldChg chg="modNotesTx">
        <pc:chgData name="Becky Keating" userId="9bf74367-709f-4ada-9ec8-d6a33282c2c8" providerId="ADAL" clId="{021F208B-0455-4E2D-BE63-3AEEFC83ACE2}" dt="2025-10-15T16:05:11.274" v="6" actId="6549"/>
        <pc:sldMkLst>
          <pc:docMk/>
          <pc:sldMk cId="0" sldId="382"/>
        </pc:sldMkLst>
      </pc:sldChg>
      <pc:sldChg chg="modNotesTx">
        <pc:chgData name="Becky Keating" userId="9bf74367-709f-4ada-9ec8-d6a33282c2c8" providerId="ADAL" clId="{021F208B-0455-4E2D-BE63-3AEEFC83ACE2}" dt="2025-10-15T16:04:49.571" v="3" actId="6549"/>
        <pc:sldMkLst>
          <pc:docMk/>
          <pc:sldMk cId="0" sldId="401"/>
        </pc:sldMkLst>
      </pc:sldChg>
      <pc:sldChg chg="modNotesTx">
        <pc:chgData name="Becky Keating" userId="9bf74367-709f-4ada-9ec8-d6a33282c2c8" providerId="ADAL" clId="{021F208B-0455-4E2D-BE63-3AEEFC83ACE2}" dt="2025-10-15T16:04:59.645" v="5" actId="6549"/>
        <pc:sldMkLst>
          <pc:docMk/>
          <pc:sldMk cId="2921468959" sldId="404"/>
        </pc:sldMkLst>
      </pc:sldChg>
      <pc:sldChg chg="modNotesTx">
        <pc:chgData name="Becky Keating" userId="9bf74367-709f-4ada-9ec8-d6a33282c2c8" providerId="ADAL" clId="{021F208B-0455-4E2D-BE63-3AEEFC83ACE2}" dt="2025-10-15T16:05:17.640" v="7" actId="6549"/>
        <pc:sldMkLst>
          <pc:docMk/>
          <pc:sldMk cId="3298543496" sldId="405"/>
        </pc:sldMkLst>
      </pc:sldChg>
    </pc:docChg>
  </pc:docChgLst>
  <pc:docChgLst>
    <pc:chgData name="Becky Keating" userId="9bf74367-709f-4ada-9ec8-d6a33282c2c8" providerId="ADAL" clId="{CC1F348C-1318-44B1-A9CF-94A7E296E7C1}"/>
    <pc:docChg chg="modNotesMaster modHandout">
      <pc:chgData name="Becky Keating" userId="9bf74367-709f-4ada-9ec8-d6a33282c2c8" providerId="ADAL" clId="{CC1F348C-1318-44B1-A9CF-94A7E296E7C1}" dt="2023-10-09T21:50:50.103" v="0"/>
      <pc:docMkLst>
        <pc:docMk/>
      </pc:docMkLst>
    </pc:docChg>
  </pc:docChgLst>
  <pc:docChgLst>
    <pc:chgData name="Becky Keating" userId="9bf74367-709f-4ada-9ec8-d6a33282c2c8" providerId="ADAL" clId="{2F658D6A-6342-46BC-8D1E-5B5A283C58A8}"/>
    <pc:docChg chg="custSel modSld">
      <pc:chgData name="Becky Keating" userId="9bf74367-709f-4ada-9ec8-d6a33282c2c8" providerId="ADAL" clId="{2F658D6A-6342-46BC-8D1E-5B5A283C58A8}" dt="2025-10-10T16:39:55.957" v="104" actId="1076"/>
      <pc:docMkLst>
        <pc:docMk/>
      </pc:docMkLst>
      <pc:sldChg chg="modSp mod">
        <pc:chgData name="Becky Keating" userId="9bf74367-709f-4ada-9ec8-d6a33282c2c8" providerId="ADAL" clId="{2F658D6A-6342-46BC-8D1E-5B5A283C58A8}" dt="2025-10-10T15:58:52.917" v="100" actId="14100"/>
        <pc:sldMkLst>
          <pc:docMk/>
          <pc:sldMk cId="0" sldId="349"/>
        </pc:sldMkLst>
        <pc:spChg chg="mod">
          <ac:chgData name="Becky Keating" userId="9bf74367-709f-4ada-9ec8-d6a33282c2c8" providerId="ADAL" clId="{2F658D6A-6342-46BC-8D1E-5B5A283C58A8}" dt="2025-10-10T15:58:52.917" v="100" actId="14100"/>
          <ac:spMkLst>
            <pc:docMk/>
            <pc:sldMk cId="0" sldId="349"/>
            <ac:spMk id="83971" creationId="{00000000-0000-0000-0000-000000000000}"/>
          </ac:spMkLst>
        </pc:spChg>
      </pc:sldChg>
      <pc:sldChg chg="modSp mod">
        <pc:chgData name="Becky Keating" userId="9bf74367-709f-4ada-9ec8-d6a33282c2c8" providerId="ADAL" clId="{2F658D6A-6342-46BC-8D1E-5B5A283C58A8}" dt="2025-10-10T15:55:36.245" v="5" actId="20577"/>
        <pc:sldMkLst>
          <pc:docMk/>
          <pc:sldMk cId="0" sldId="370"/>
        </pc:sldMkLst>
        <pc:spChg chg="mod">
          <ac:chgData name="Becky Keating" userId="9bf74367-709f-4ada-9ec8-d6a33282c2c8" providerId="ADAL" clId="{2F658D6A-6342-46BC-8D1E-5B5A283C58A8}" dt="2025-10-10T15:55:36.245" v="5" actId="20577"/>
          <ac:spMkLst>
            <pc:docMk/>
            <pc:sldMk cId="0" sldId="370"/>
            <ac:spMk id="4100" creationId="{00000000-0000-0000-0000-000000000000}"/>
          </ac:spMkLst>
        </pc:spChg>
      </pc:sldChg>
      <pc:sldChg chg="delSp mod">
        <pc:chgData name="Becky Keating" userId="9bf74367-709f-4ada-9ec8-d6a33282c2c8" providerId="ADAL" clId="{2F658D6A-6342-46BC-8D1E-5B5A283C58A8}" dt="2025-10-10T16:37:26.803" v="101" actId="21"/>
        <pc:sldMkLst>
          <pc:docMk/>
          <pc:sldMk cId="0" sldId="374"/>
        </pc:sldMkLst>
      </pc:sldChg>
      <pc:sldChg chg="modSp mod">
        <pc:chgData name="Becky Keating" userId="9bf74367-709f-4ada-9ec8-d6a33282c2c8" providerId="ADAL" clId="{2F658D6A-6342-46BC-8D1E-5B5A283C58A8}" dt="2025-10-10T16:39:55.957" v="104" actId="1076"/>
        <pc:sldMkLst>
          <pc:docMk/>
          <pc:sldMk cId="1959823698" sldId="391"/>
        </pc:sldMkLst>
      </pc:sldChg>
      <pc:sldChg chg="modSp mod">
        <pc:chgData name="Becky Keating" userId="9bf74367-709f-4ada-9ec8-d6a33282c2c8" providerId="ADAL" clId="{2F658D6A-6342-46BC-8D1E-5B5A283C58A8}" dt="2025-10-10T15:56:36.155" v="78" actId="20577"/>
        <pc:sldMkLst>
          <pc:docMk/>
          <pc:sldMk cId="3298543496" sldId="405"/>
        </pc:sldMkLst>
        <pc:spChg chg="mod">
          <ac:chgData name="Becky Keating" userId="9bf74367-709f-4ada-9ec8-d6a33282c2c8" providerId="ADAL" clId="{2F658D6A-6342-46BC-8D1E-5B5A283C58A8}" dt="2025-10-10T15:56:36.155" v="78" actId="20577"/>
          <ac:spMkLst>
            <pc:docMk/>
            <pc:sldMk cId="3298543496" sldId="405"/>
            <ac:spMk id="83971" creationId="{115F2A2D-00AF-E5E8-DBAF-733B4EB2822B}"/>
          </ac:spMkLst>
        </pc:spChg>
      </pc:sldChg>
    </pc:docChg>
  </pc:docChgLst>
  <pc:docChgLst>
    <pc:chgData name="Becky Keating" userId="9bf74367-709f-4ada-9ec8-d6a33282c2c8" providerId="ADAL" clId="{580A305E-820D-4A00-8C36-594758CC13AB}"/>
    <pc:docChg chg="modNotesMaster modHandout">
      <pc:chgData name="Becky Keating" userId="9bf74367-709f-4ada-9ec8-d6a33282c2c8" providerId="ADAL" clId="{580A305E-820D-4A00-8C36-594758CC13AB}" dt="2025-10-13T22:37:20.798" v="0"/>
      <pc:docMkLst>
        <pc:docMk/>
      </pc:docMkLst>
    </pc:docChg>
  </pc:docChgLst>
  <pc:docChgLst>
    <pc:chgData name="Becky Keating" userId="9bf74367-709f-4ada-9ec8-d6a33282c2c8" providerId="ADAL" clId="{53F7D2F6-0C3C-47DE-8955-C1729C151C1A}"/>
    <pc:docChg chg="custSel modSld sldOrd">
      <pc:chgData name="Becky Keating" userId="9bf74367-709f-4ada-9ec8-d6a33282c2c8" providerId="ADAL" clId="{53F7D2F6-0C3C-47DE-8955-C1729C151C1A}" dt="2025-10-14T21:28:21.142" v="254"/>
      <pc:docMkLst>
        <pc:docMk/>
      </pc:docMkLst>
      <pc:sldChg chg="modSp mod">
        <pc:chgData name="Becky Keating" userId="9bf74367-709f-4ada-9ec8-d6a33282c2c8" providerId="ADAL" clId="{53F7D2F6-0C3C-47DE-8955-C1729C151C1A}" dt="2025-10-14T19:47:30.664" v="73" actId="255"/>
        <pc:sldMkLst>
          <pc:docMk/>
          <pc:sldMk cId="0" sldId="367"/>
        </pc:sldMkLst>
        <pc:spChg chg="mod">
          <ac:chgData name="Becky Keating" userId="9bf74367-709f-4ada-9ec8-d6a33282c2c8" providerId="ADAL" clId="{53F7D2F6-0C3C-47DE-8955-C1729C151C1A}" dt="2025-10-14T19:47:30.664" v="73" actId="255"/>
          <ac:spMkLst>
            <pc:docMk/>
            <pc:sldMk cId="0" sldId="367"/>
            <ac:spMk id="2" creationId="{00000000-0000-0000-0000-000000000000}"/>
          </ac:spMkLst>
        </pc:spChg>
      </pc:sldChg>
      <pc:sldChg chg="modSp mod">
        <pc:chgData name="Becky Keating" userId="9bf74367-709f-4ada-9ec8-d6a33282c2c8" providerId="ADAL" clId="{53F7D2F6-0C3C-47DE-8955-C1729C151C1A}" dt="2025-10-14T20:10:10.304" v="75" actId="14100"/>
        <pc:sldMkLst>
          <pc:docMk/>
          <pc:sldMk cId="0" sldId="370"/>
        </pc:sldMkLst>
        <pc:spChg chg="mod">
          <ac:chgData name="Becky Keating" userId="9bf74367-709f-4ada-9ec8-d6a33282c2c8" providerId="ADAL" clId="{53F7D2F6-0C3C-47DE-8955-C1729C151C1A}" dt="2025-10-14T20:10:10.304" v="75" actId="14100"/>
          <ac:spMkLst>
            <pc:docMk/>
            <pc:sldMk cId="0" sldId="370"/>
            <ac:spMk id="4100" creationId="{00000000-0000-0000-0000-000000000000}"/>
          </ac:spMkLst>
        </pc:spChg>
      </pc:sldChg>
      <pc:sldChg chg="ord">
        <pc:chgData name="Becky Keating" userId="9bf74367-709f-4ada-9ec8-d6a33282c2c8" providerId="ADAL" clId="{53F7D2F6-0C3C-47DE-8955-C1729C151C1A}" dt="2025-10-14T21:28:12.355" v="252"/>
        <pc:sldMkLst>
          <pc:docMk/>
          <pc:sldMk cId="2771000156" sldId="402"/>
        </pc:sldMkLst>
      </pc:sldChg>
      <pc:sldChg chg="addSp delSp modSp mod modNotesTx">
        <pc:chgData name="Becky Keating" userId="9bf74367-709f-4ada-9ec8-d6a33282c2c8" providerId="ADAL" clId="{53F7D2F6-0C3C-47DE-8955-C1729C151C1A}" dt="2025-10-14T21:26:57.347" v="250" actId="20577"/>
        <pc:sldMkLst>
          <pc:docMk/>
          <pc:sldMk cId="2921468959" sldId="404"/>
        </pc:sldMkLst>
        <pc:graphicFrameChg chg="add mod">
          <ac:chgData name="Becky Keating" userId="9bf74367-709f-4ada-9ec8-d6a33282c2c8" providerId="ADAL" clId="{53F7D2F6-0C3C-47DE-8955-C1729C151C1A}" dt="2025-10-14T21:22:57.749" v="84" actId="14100"/>
          <ac:graphicFrameMkLst>
            <pc:docMk/>
            <pc:sldMk cId="2921468959" sldId="404"/>
            <ac:graphicFrameMk id="2" creationId="{FDF9AFC8-8728-0D47-1A76-028213115B9A}"/>
          </ac:graphicFrameMkLst>
        </pc:graphicFrameChg>
        <pc:graphicFrameChg chg="del">
          <ac:chgData name="Becky Keating" userId="9bf74367-709f-4ada-9ec8-d6a33282c2c8" providerId="ADAL" clId="{53F7D2F6-0C3C-47DE-8955-C1729C151C1A}" dt="2025-10-14T21:19:48.178" v="78" actId="21"/>
          <ac:graphicFrameMkLst>
            <pc:docMk/>
            <pc:sldMk cId="2921468959" sldId="404"/>
            <ac:graphicFrameMk id="7" creationId="{FDF9AFC8-8728-0D47-1A76-028213115B9A}"/>
          </ac:graphicFrameMkLst>
        </pc:graphicFrameChg>
      </pc:sldChg>
      <pc:sldChg chg="ord">
        <pc:chgData name="Becky Keating" userId="9bf74367-709f-4ada-9ec8-d6a33282c2c8" providerId="ADAL" clId="{53F7D2F6-0C3C-47DE-8955-C1729C151C1A}" dt="2025-10-14T21:28:21.142" v="254"/>
        <pc:sldMkLst>
          <pc:docMk/>
          <pc:sldMk cId="3590281621" sldId="406"/>
        </pc:sldMkLst>
      </pc:sldChg>
      <pc:sldChg chg="ord">
        <pc:chgData name="Becky Keating" userId="9bf74367-709f-4ada-9ec8-d6a33282c2c8" providerId="ADAL" clId="{53F7D2F6-0C3C-47DE-8955-C1729C151C1A}" dt="2025-10-14T20:46:24.672" v="77"/>
        <pc:sldMkLst>
          <pc:docMk/>
          <pc:sldMk cId="1680112858" sldId="4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1"/>
              <a:t>Preliminary</a:t>
            </a:r>
          </a:p>
          <a:p>
            <a:pPr>
              <a:defRPr/>
            </a:pPr>
            <a:r>
              <a:rPr lang="en-US" sz="1600" b="1"/>
              <a:t>Historical &amp; Base Forecasted</a:t>
            </a:r>
            <a:r>
              <a:rPr lang="en-US" sz="1600" b="1" baseline="0"/>
              <a:t> </a:t>
            </a:r>
          </a:p>
          <a:p>
            <a:pPr>
              <a:defRPr/>
            </a:pPr>
            <a:r>
              <a:rPr lang="en-US" sz="1600" b="1" baseline="0"/>
              <a:t>Load in Chelan PUD's Balancing Authority</a:t>
            </a:r>
          </a:p>
          <a:p>
            <a:pPr>
              <a:defRPr/>
            </a:pPr>
            <a:r>
              <a:rPr lang="en-US" sz="1600" b="1" baseline="0"/>
              <a:t>Served and Not Served by Chelan PUD Generating Resources</a:t>
            </a:r>
          </a:p>
          <a:p>
            <a:pPr>
              <a:defRPr/>
            </a:pPr>
            <a:r>
              <a:rPr lang="en-US" sz="1600" b="1" baseline="0"/>
              <a:t>Average Annual Energy (aMW)</a:t>
            </a:r>
            <a:endParaRPr lang="en-US" sz="1600" b="1"/>
          </a:p>
        </c:rich>
      </c:tx>
      <c:layout>
        <c:manualLayout>
          <c:xMode val="edge"/>
          <c:yMode val="edge"/>
          <c:x val="0.19498125838794805"/>
          <c:y val="2.2213703311767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164552702921325E-2"/>
          <c:y val="0.23730489492958368"/>
          <c:w val="0.89672689711617748"/>
          <c:h val="0.684444164128866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'Hybrid Load Data'!$C$5</c:f>
              <c:strCache>
                <c:ptCount val="1"/>
                <c:pt idx="0">
                  <c:v>Historical - Native Load served by Chelan PUD Generating Resources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'Ruby U Load Data'!$A$6:$B$65</c:f>
              <c:strCache>
                <c:ptCount val="59"/>
                <c:pt idx="1">
                  <c:v>2015</c:v>
                </c:pt>
                <c:pt idx="4">
                  <c:v>2016</c:v>
                </c:pt>
                <c:pt idx="7">
                  <c:v>2017</c:v>
                </c:pt>
                <c:pt idx="10">
                  <c:v>2018</c:v>
                </c:pt>
                <c:pt idx="13">
                  <c:v>2019</c:v>
                </c:pt>
                <c:pt idx="16">
                  <c:v>2020</c:v>
                </c:pt>
                <c:pt idx="19">
                  <c:v>2021</c:v>
                </c:pt>
                <c:pt idx="22">
                  <c:v>2022</c:v>
                </c:pt>
                <c:pt idx="25">
                  <c:v>2023</c:v>
                </c:pt>
                <c:pt idx="28">
                  <c:v>2024</c:v>
                </c:pt>
                <c:pt idx="31">
                  <c:v>2025</c:v>
                </c:pt>
                <c:pt idx="34">
                  <c:v>2026</c:v>
                </c:pt>
                <c:pt idx="37">
                  <c:v>2027</c:v>
                </c:pt>
                <c:pt idx="40">
                  <c:v>2028</c:v>
                </c:pt>
                <c:pt idx="43">
                  <c:v>2029</c:v>
                </c:pt>
                <c:pt idx="46">
                  <c:v>2030</c:v>
                </c:pt>
                <c:pt idx="49">
                  <c:v>2031</c:v>
                </c:pt>
                <c:pt idx="52">
                  <c:v>2032</c:v>
                </c:pt>
                <c:pt idx="55">
                  <c:v>2033</c:v>
                </c:pt>
                <c:pt idx="58">
                  <c:v>2034</c:v>
                </c:pt>
              </c:strCache>
            </c:strRef>
          </c:cat>
          <c:val>
            <c:numRef>
              <c:f>'Hybrid Load Data'!$C$6:$C$65</c:f>
              <c:numCache>
                <c:formatCode>0.0</c:formatCode>
                <c:ptCount val="60"/>
                <c:pt idx="1">
                  <c:v>190.31036735928276</c:v>
                </c:pt>
                <c:pt idx="4">
                  <c:v>194.13658858476651</c:v>
                </c:pt>
                <c:pt idx="7">
                  <c:v>198.1765653207986</c:v>
                </c:pt>
                <c:pt idx="10">
                  <c:v>201.02438926455488</c:v>
                </c:pt>
                <c:pt idx="13">
                  <c:v>201.54006068771901</c:v>
                </c:pt>
                <c:pt idx="16">
                  <c:v>204.5</c:v>
                </c:pt>
                <c:pt idx="19">
                  <c:v>208.9</c:v>
                </c:pt>
                <c:pt idx="22">
                  <c:v>212.93292421464901</c:v>
                </c:pt>
                <c:pt idx="25">
                  <c:v>223.141561253162</c:v>
                </c:pt>
                <c:pt idx="28">
                  <c:v>228.61880224397601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B-447B-96C0-6576E5C311E9}"/>
            </c:ext>
          </c:extLst>
        </c:ser>
        <c:ser>
          <c:idx val="4"/>
          <c:order val="1"/>
          <c:tx>
            <c:strRef>
              <c:f>'Hybrid Load Data'!$E$5</c:f>
              <c:strCache>
                <c:ptCount val="1"/>
                <c:pt idx="0">
                  <c:v>Base Forecasted Load served by Chelan PUD Generating Resources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'Ruby U Load Data'!$A$6:$B$65</c:f>
              <c:strCache>
                <c:ptCount val="59"/>
                <c:pt idx="1">
                  <c:v>2015</c:v>
                </c:pt>
                <c:pt idx="4">
                  <c:v>2016</c:v>
                </c:pt>
                <c:pt idx="7">
                  <c:v>2017</c:v>
                </c:pt>
                <c:pt idx="10">
                  <c:v>2018</c:v>
                </c:pt>
                <c:pt idx="13">
                  <c:v>2019</c:v>
                </c:pt>
                <c:pt idx="16">
                  <c:v>2020</c:v>
                </c:pt>
                <c:pt idx="19">
                  <c:v>2021</c:v>
                </c:pt>
                <c:pt idx="22">
                  <c:v>2022</c:v>
                </c:pt>
                <c:pt idx="25">
                  <c:v>2023</c:v>
                </c:pt>
                <c:pt idx="28">
                  <c:v>2024</c:v>
                </c:pt>
                <c:pt idx="31">
                  <c:v>2025</c:v>
                </c:pt>
                <c:pt idx="34">
                  <c:v>2026</c:v>
                </c:pt>
                <c:pt idx="37">
                  <c:v>2027</c:v>
                </c:pt>
                <c:pt idx="40">
                  <c:v>2028</c:v>
                </c:pt>
                <c:pt idx="43">
                  <c:v>2029</c:v>
                </c:pt>
                <c:pt idx="46">
                  <c:v>2030</c:v>
                </c:pt>
                <c:pt idx="49">
                  <c:v>2031</c:v>
                </c:pt>
                <c:pt idx="52">
                  <c:v>2032</c:v>
                </c:pt>
                <c:pt idx="55">
                  <c:v>2033</c:v>
                </c:pt>
                <c:pt idx="58">
                  <c:v>2034</c:v>
                </c:pt>
              </c:strCache>
            </c:strRef>
          </c:cat>
          <c:val>
            <c:numRef>
              <c:f>'Hybrid Load Data'!$E$6:$E$65</c:f>
              <c:numCache>
                <c:formatCode>General</c:formatCode>
                <c:ptCount val="60"/>
                <c:pt idx="31" formatCode="0.00">
                  <c:v>232.208822329593</c:v>
                </c:pt>
                <c:pt idx="34" formatCode="0.00">
                  <c:v>234.459670255947</c:v>
                </c:pt>
                <c:pt idx="37" formatCode="0.00">
                  <c:v>237.07960426165999</c:v>
                </c:pt>
                <c:pt idx="40" formatCode="0.00">
                  <c:v>239.66957932528601</c:v>
                </c:pt>
                <c:pt idx="43" formatCode="0.00">
                  <c:v>233.74314001774599</c:v>
                </c:pt>
                <c:pt idx="46" formatCode="0.00">
                  <c:v>227.86910981066299</c:v>
                </c:pt>
                <c:pt idx="49" formatCode="0.00">
                  <c:v>231.55212669164499</c:v>
                </c:pt>
                <c:pt idx="52" formatCode="0.00">
                  <c:v>235.30923628359599</c:v>
                </c:pt>
                <c:pt idx="55" formatCode="0.00">
                  <c:v>239.55544295298398</c:v>
                </c:pt>
                <c:pt idx="58" formatCode="0.00">
                  <c:v>243.76561526927298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5B-447B-96C0-6576E5C311E9}"/>
            </c:ext>
          </c:extLst>
        </c:ser>
        <c:ser>
          <c:idx val="1"/>
          <c:order val="2"/>
          <c:tx>
            <c:strRef>
              <c:f>'Hybrid Load Data'!$F$5</c:f>
              <c:strCache>
                <c:ptCount val="1"/>
                <c:pt idx="0">
                  <c:v>Base Forecasted Load not served by Chelan PUD Generating Resources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'Ruby U Load Data'!$A$6:$B$65</c:f>
              <c:strCache>
                <c:ptCount val="59"/>
                <c:pt idx="1">
                  <c:v>2015</c:v>
                </c:pt>
                <c:pt idx="4">
                  <c:v>2016</c:v>
                </c:pt>
                <c:pt idx="7">
                  <c:v>2017</c:v>
                </c:pt>
                <c:pt idx="10">
                  <c:v>2018</c:v>
                </c:pt>
                <c:pt idx="13">
                  <c:v>2019</c:v>
                </c:pt>
                <c:pt idx="16">
                  <c:v>2020</c:v>
                </c:pt>
                <c:pt idx="19">
                  <c:v>2021</c:v>
                </c:pt>
                <c:pt idx="22">
                  <c:v>2022</c:v>
                </c:pt>
                <c:pt idx="25">
                  <c:v>2023</c:v>
                </c:pt>
                <c:pt idx="28">
                  <c:v>2024</c:v>
                </c:pt>
                <c:pt idx="31">
                  <c:v>2025</c:v>
                </c:pt>
                <c:pt idx="34">
                  <c:v>2026</c:v>
                </c:pt>
                <c:pt idx="37">
                  <c:v>2027</c:v>
                </c:pt>
                <c:pt idx="40">
                  <c:v>2028</c:v>
                </c:pt>
                <c:pt idx="43">
                  <c:v>2029</c:v>
                </c:pt>
                <c:pt idx="46">
                  <c:v>2030</c:v>
                </c:pt>
                <c:pt idx="49">
                  <c:v>2031</c:v>
                </c:pt>
                <c:pt idx="52">
                  <c:v>2032</c:v>
                </c:pt>
                <c:pt idx="55">
                  <c:v>2033</c:v>
                </c:pt>
                <c:pt idx="58">
                  <c:v>2034</c:v>
                </c:pt>
              </c:strCache>
            </c:strRef>
          </c:cat>
          <c:val>
            <c:numRef>
              <c:f>'Hybrid Load Data'!$F$6:$F$65</c:f>
              <c:numCache>
                <c:formatCode>General</c:formatCode>
                <c:ptCount val="60"/>
                <c:pt idx="31" formatCode="0.00">
                  <c:v>0</c:v>
                </c:pt>
                <c:pt idx="34" formatCode="0.00">
                  <c:v>13.432439117199401</c:v>
                </c:pt>
                <c:pt idx="37" formatCode="0.00">
                  <c:v>44.601036910197898</c:v>
                </c:pt>
                <c:pt idx="40" formatCode="0.00">
                  <c:v>87.359769786910206</c:v>
                </c:pt>
                <c:pt idx="43" formatCode="0.00">
                  <c:v>121.183675799087</c:v>
                </c:pt>
                <c:pt idx="46" formatCode="0.00">
                  <c:v>185.58904109589</c:v>
                </c:pt>
                <c:pt idx="49" formatCode="0.00">
                  <c:v>213.78824200913201</c:v>
                </c:pt>
                <c:pt idx="52" formatCode="0.00">
                  <c:v>278.16997716895003</c:v>
                </c:pt>
                <c:pt idx="55" formatCode="0.00">
                  <c:v>291</c:v>
                </c:pt>
                <c:pt idx="58" formatCode="0.00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5B-447B-96C0-6576E5C31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32309167"/>
        <c:axId val="1032310127"/>
      </c:barChart>
      <c:catAx>
        <c:axId val="103230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310127"/>
        <c:crosses val="autoZero"/>
        <c:auto val="1"/>
        <c:lblAlgn val="ctr"/>
        <c:lblOffset val="100"/>
        <c:noMultiLvlLbl val="0"/>
      </c:catAx>
      <c:valAx>
        <c:axId val="1032310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7B7B7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B7B7B7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Average Megawatts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309167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11721316777694973"/>
          <c:y val="0.27772768990290403"/>
          <c:w val="0.39800572228282949"/>
          <c:h val="8.524562661361288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i="1"/>
              <a:t>Preliminary</a:t>
            </a:r>
          </a:p>
          <a:p>
            <a:pPr>
              <a:defRPr/>
            </a:pPr>
            <a:r>
              <a:rPr lang="en-US" sz="2000"/>
              <a:t>District Net</a:t>
            </a:r>
            <a:r>
              <a:rPr lang="en-US" sz="2000" baseline="0"/>
              <a:t> </a:t>
            </a:r>
            <a:r>
              <a:rPr lang="en-US" sz="2000"/>
              <a:t>Position and Load Forecasts</a:t>
            </a:r>
          </a:p>
        </c:rich>
      </c:tx>
      <c:layout>
        <c:manualLayout>
          <c:xMode val="edge"/>
          <c:yMode val="edge"/>
          <c:x val="0.25774263988924301"/>
          <c:y val="6.068179179334518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00031856139108"/>
          <c:y val="0.11818194972414635"/>
          <c:w val="0.84093044109730086"/>
          <c:h val="0.71122054564867443"/>
        </c:manualLayout>
      </c:layout>
      <c:areaChart>
        <c:grouping val="standard"/>
        <c:varyColors val="0"/>
        <c:ser>
          <c:idx val="2"/>
          <c:order val="0"/>
          <c:tx>
            <c:strRef>
              <c:f>'Gen Chart Data'!$F$81</c:f>
              <c:strCache>
                <c:ptCount val="1"/>
                <c:pt idx="0">
                  <c:v>High water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cat>
            <c:numRef>
              <c:f>'Chart Data'!$B$61:$U$61</c:f>
              <c:numCache>
                <c:formatCode>0</c:formatCode>
                <c:ptCount val="2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</c:numCache>
            </c:numRef>
          </c:cat>
          <c:val>
            <c:numRef>
              <c:f>'Gen Chart Data'!$G$92:$P$92</c:f>
              <c:numCache>
                <c:formatCode>#,##0</c:formatCode>
                <c:ptCount val="10"/>
                <c:pt idx="0">
                  <c:v>280.74959999999999</c:v>
                </c:pt>
                <c:pt idx="1">
                  <c:v>291.43015609444745</c:v>
                </c:pt>
                <c:pt idx="2">
                  <c:v>291.62363749784259</c:v>
                </c:pt>
                <c:pt idx="3">
                  <c:v>295.06699086870333</c:v>
                </c:pt>
                <c:pt idx="4">
                  <c:v>298.44500582881966</c:v>
                </c:pt>
                <c:pt idx="5">
                  <c:v>299.03603921180138</c:v>
                </c:pt>
                <c:pt idx="6">
                  <c:v>298.23058989196193</c:v>
                </c:pt>
                <c:pt idx="7">
                  <c:v>298.83870728779925</c:v>
                </c:pt>
                <c:pt idx="8">
                  <c:v>300.7887857985952</c:v>
                </c:pt>
                <c:pt idx="9">
                  <c:v>306.73243870758824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2-44DE-AA83-5F1BC85C667D}"/>
            </c:ext>
          </c:extLst>
        </c:ser>
        <c:ser>
          <c:idx val="0"/>
          <c:order val="1"/>
          <c:tx>
            <c:strRef>
              <c:f>'Gen Chart Data'!$F$53</c:f>
              <c:strCache>
                <c:ptCount val="1"/>
                <c:pt idx="0">
                  <c:v>Ave water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</c:spPr>
          <c:cat>
            <c:numRef>
              <c:f>'Chart Data'!$B$61:$U$61</c:f>
              <c:numCache>
                <c:formatCode>0</c:formatCode>
                <c:ptCount val="2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</c:numCache>
            </c:numRef>
          </c:cat>
          <c:val>
            <c:numRef>
              <c:f>'Gen Chart Data'!$G$64:$P$64</c:f>
              <c:numCache>
                <c:formatCode>#,##0</c:formatCode>
                <c:ptCount val="10"/>
                <c:pt idx="0">
                  <c:v>255.1498</c:v>
                </c:pt>
                <c:pt idx="1">
                  <c:v>275.16919999999999</c:v>
                </c:pt>
                <c:pt idx="2">
                  <c:v>277.03920000000005</c:v>
                </c:pt>
                <c:pt idx="3">
                  <c:v>277.80380000000008</c:v>
                </c:pt>
                <c:pt idx="4">
                  <c:v>279.89839999999992</c:v>
                </c:pt>
                <c:pt idx="5">
                  <c:v>280.16380000000009</c:v>
                </c:pt>
                <c:pt idx="6">
                  <c:v>281.14380000000006</c:v>
                </c:pt>
                <c:pt idx="7">
                  <c:v>281.8116</c:v>
                </c:pt>
                <c:pt idx="8">
                  <c:v>284.02839999999992</c:v>
                </c:pt>
                <c:pt idx="9">
                  <c:v>287.87380000000002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B2-44DE-AA83-5F1BC85C667D}"/>
            </c:ext>
          </c:extLst>
        </c:ser>
        <c:ser>
          <c:idx val="1"/>
          <c:order val="2"/>
          <c:tx>
            <c:strRef>
              <c:f>'Gen Chart Data'!$F$67</c:f>
              <c:strCache>
                <c:ptCount val="1"/>
                <c:pt idx="0">
                  <c:v>Low water</c:v>
                </c:pt>
              </c:strCache>
            </c:strRef>
          </c:tx>
          <c:spPr>
            <a:solidFill>
              <a:schemeClr val="tx2"/>
            </a:solidFill>
            <a:ln w="0" cmpd="sng"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</c:spPr>
          <c:cat>
            <c:numRef>
              <c:f>'Chart Data'!$B$61:$U$61</c:f>
              <c:numCache>
                <c:formatCode>0</c:formatCode>
                <c:ptCount val="2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</c:numCache>
            </c:numRef>
          </c:cat>
          <c:val>
            <c:numRef>
              <c:f>'Gen Chart Data'!$G$78:$P$78</c:f>
              <c:numCache>
                <c:formatCode>#,##0</c:formatCode>
                <c:ptCount val="10"/>
                <c:pt idx="0">
                  <c:v>250.54999999999998</c:v>
                </c:pt>
                <c:pt idx="1">
                  <c:v>238.6531071501613</c:v>
                </c:pt>
                <c:pt idx="2">
                  <c:v>240.32726400726597</c:v>
                </c:pt>
                <c:pt idx="3">
                  <c:v>241.32445333664697</c:v>
                </c:pt>
                <c:pt idx="4">
                  <c:v>243.16930721860533</c:v>
                </c:pt>
                <c:pt idx="5">
                  <c:v>243.54027180248875</c:v>
                </c:pt>
                <c:pt idx="6">
                  <c:v>244.05840279227073</c:v>
                </c:pt>
                <c:pt idx="7">
                  <c:v>246.3674311901965</c:v>
                </c:pt>
                <c:pt idx="8">
                  <c:v>248.28322762234487</c:v>
                </c:pt>
                <c:pt idx="9">
                  <c:v>250.50944025043623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B2-44DE-AA83-5F1BC85C6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826688"/>
        <c:axId val="201828224"/>
      </c:areaChart>
      <c:lineChart>
        <c:grouping val="standard"/>
        <c:varyColors val="0"/>
        <c:ser>
          <c:idx val="9"/>
          <c:order val="3"/>
          <c:tx>
            <c:strRef>
              <c:f>'Chart Data'!$A$73</c:f>
              <c:strCache>
                <c:ptCount val="1"/>
                <c:pt idx="0">
                  <c:v>Low Load Growth (.10% aarg) 10-year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none"/>
          </c:marker>
          <c:val>
            <c:numRef>
              <c:f>'Chart Data'!$B$73:$K$73</c:f>
              <c:numCache>
                <c:formatCode>0</c:formatCode>
                <c:ptCount val="10"/>
                <c:pt idx="0">
                  <c:v>231.6488223295928</c:v>
                </c:pt>
                <c:pt idx="1">
                  <c:v>232.95967025594692</c:v>
                </c:pt>
                <c:pt idx="2">
                  <c:v>234.34960426165981</c:v>
                </c:pt>
                <c:pt idx="3">
                  <c:v>235.88957932528612</c:v>
                </c:pt>
                <c:pt idx="4">
                  <c:v>228.62314001774641</c:v>
                </c:pt>
                <c:pt idx="5">
                  <c:v>221.5891098106635</c:v>
                </c:pt>
                <c:pt idx="6">
                  <c:v>223.56212669164518</c:v>
                </c:pt>
                <c:pt idx="7">
                  <c:v>225.79923628359606</c:v>
                </c:pt>
                <c:pt idx="8">
                  <c:v>228.26544295298447</c:v>
                </c:pt>
                <c:pt idx="9">
                  <c:v>230.91561526927308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B2-44DE-AA83-5F1BC85C667D}"/>
            </c:ext>
          </c:extLst>
        </c:ser>
        <c:ser>
          <c:idx val="10"/>
          <c:order val="4"/>
          <c:tx>
            <c:strRef>
              <c:f>'Chart Data'!$A$74</c:f>
              <c:strCache>
                <c:ptCount val="1"/>
                <c:pt idx="0">
                  <c:v>Base Load Growth (.64% aarg) 10-year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'Chart Data'!$B$74:$K$74</c:f>
              <c:numCache>
                <c:formatCode>0</c:formatCode>
                <c:ptCount val="10"/>
                <c:pt idx="0">
                  <c:v>232.20882232959281</c:v>
                </c:pt>
                <c:pt idx="1">
                  <c:v>234.45967025594692</c:v>
                </c:pt>
                <c:pt idx="2">
                  <c:v>237.07960426165982</c:v>
                </c:pt>
                <c:pt idx="3">
                  <c:v>239.66957932528609</c:v>
                </c:pt>
                <c:pt idx="4">
                  <c:v>233.74314001774638</c:v>
                </c:pt>
                <c:pt idx="5">
                  <c:v>227.86910981066347</c:v>
                </c:pt>
                <c:pt idx="6">
                  <c:v>231.55212669164516</c:v>
                </c:pt>
                <c:pt idx="7">
                  <c:v>235.30923628359608</c:v>
                </c:pt>
                <c:pt idx="8">
                  <c:v>239.55544295298444</c:v>
                </c:pt>
                <c:pt idx="9">
                  <c:v>243.76561526927304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B2-44DE-AA83-5F1BC85C667D}"/>
            </c:ext>
          </c:extLst>
        </c:ser>
        <c:ser>
          <c:idx val="11"/>
          <c:order val="5"/>
          <c:tx>
            <c:strRef>
              <c:f>'Chart Data'!$A$75</c:f>
              <c:strCache>
                <c:ptCount val="1"/>
                <c:pt idx="0">
                  <c:v>High Load Growth (1.34% aarg) 10-year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val>
            <c:numRef>
              <c:f>'Chart Data'!$B$75:$K$75</c:f>
              <c:numCache>
                <c:formatCode>0</c:formatCode>
                <c:ptCount val="10"/>
                <c:pt idx="0">
                  <c:v>232.4988223295928</c:v>
                </c:pt>
                <c:pt idx="1">
                  <c:v>239.23967025594692</c:v>
                </c:pt>
                <c:pt idx="2">
                  <c:v>246.94960426165983</c:v>
                </c:pt>
                <c:pt idx="3">
                  <c:v>253.19957932528612</c:v>
                </c:pt>
                <c:pt idx="4">
                  <c:v>246.75314001774643</c:v>
                </c:pt>
                <c:pt idx="5">
                  <c:v>239.16910981066349</c:v>
                </c:pt>
                <c:pt idx="6">
                  <c:v>244.47212669164514</c:v>
                </c:pt>
                <c:pt idx="7">
                  <c:v>249.62923628359607</c:v>
                </c:pt>
                <c:pt idx="8">
                  <c:v>255.5454429529845</c:v>
                </c:pt>
                <c:pt idx="9">
                  <c:v>261.10561526927302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1B2-44DE-AA83-5F1BC85C6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826688"/>
        <c:axId val="201828224"/>
      </c:lineChart>
      <c:catAx>
        <c:axId val="20182668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01828224"/>
        <c:crosses val="autoZero"/>
        <c:auto val="1"/>
        <c:lblAlgn val="ctr"/>
        <c:lblOffset val="100"/>
        <c:noMultiLvlLbl val="0"/>
      </c:catAx>
      <c:valAx>
        <c:axId val="201828224"/>
        <c:scaling>
          <c:orientation val="minMax"/>
          <c:max val="3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Average Megawatts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0182668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0.12319</cdr:x>
      <cdr:y>0.92033</cdr:y>
    </cdr:from>
    <cdr:to>
      <cdr:x>0.9677</cdr:x>
      <cdr:y>0.98394</cdr:y>
    </cdr:to>
    <cdr:grpSp>
      <cdr:nvGrpSpPr>
        <cdr:cNvPr id="26" name="Group 25">
          <a:extLst xmlns:a="http://schemas.openxmlformats.org/drawingml/2006/main">
            <a:ext uri="{FF2B5EF4-FFF2-40B4-BE49-F238E27FC236}">
              <a16:creationId xmlns:a16="http://schemas.microsoft.com/office/drawing/2014/main" id="{70FE700E-D7ED-4584-A3A2-4E0EA475DEC5}"/>
            </a:ext>
          </a:extLst>
        </cdr:cNvPr>
        <cdr:cNvGrpSpPr/>
      </cdr:nvGrpSpPr>
      <cdr:grpSpPr>
        <a:xfrm xmlns:a="http://schemas.openxmlformats.org/drawingml/2006/main">
          <a:off x="1126449" y="6311623"/>
          <a:ext cx="7722199" cy="436238"/>
          <a:chOff x="1825946" y="5882129"/>
          <a:chExt cx="7091392" cy="399946"/>
        </a:xfrm>
      </cdr:grpSpPr>
      <cdr:sp macro="" textlink="">
        <cdr:nvSpPr>
          <cdr:cNvPr id="20" name="TextBox 19"/>
          <cdr:cNvSpPr txBox="1"/>
        </cdr:nvSpPr>
        <cdr:spPr>
          <a:xfrm xmlns:a="http://schemas.openxmlformats.org/drawingml/2006/main">
            <a:off x="1825946" y="5882129"/>
            <a:ext cx="7091392" cy="39994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1000" baseline="0">
                <a:latin typeface="+mn-lt"/>
                <a:ea typeface="+mn-ea"/>
                <a:cs typeface="+mn-cs"/>
              </a:rPr>
              <a:t>*District net position includes the effects of encroachments, forecasted Canadian Entitlement Allocations, other contractual obligations including block purchases and sales and executed and planned long-term and short-term hedging strategy slice contracts</a:t>
            </a:r>
            <a:endParaRPr lang="en-US" sz="1000">
              <a:latin typeface="+mn-lt"/>
              <a:ea typeface="+mn-ea"/>
              <a:cs typeface="+mn-cs"/>
            </a:endParaRPr>
          </a:p>
        </cdr:txBody>
      </cdr:sp>
    </cdr:grpSp>
  </cdr:relSizeAnchor>
  <cdr:relSizeAnchor xmlns:cdr="http://schemas.openxmlformats.org/drawingml/2006/chartDrawing">
    <cdr:from>
      <cdr:x>0.65082</cdr:x>
      <cdr:y>0.36706</cdr:y>
    </cdr:from>
    <cdr:to>
      <cdr:x>0.92466</cdr:x>
      <cdr:y>0.42534</cdr:y>
    </cdr:to>
    <cdr:sp macro="" textlink="">
      <cdr:nvSpPr>
        <cdr:cNvPr id="21" name="Rectangle 20"/>
        <cdr:cNvSpPr/>
      </cdr:nvSpPr>
      <cdr:spPr>
        <a:xfrm xmlns:a="http://schemas.openxmlformats.org/drawingml/2006/main">
          <a:off x="5644206" y="2310457"/>
          <a:ext cx="2374814" cy="3668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b="1" cap="none" spc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bg1">
                    <a:lumMod val="50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Low</a:t>
          </a:r>
          <a:r>
            <a:rPr lang="en-US" sz="2000" b="1" cap="none" spc="0" baseline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bg1">
                    <a:lumMod val="50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Water Position</a:t>
          </a:r>
          <a:endParaRPr lang="en-US" sz="2000" b="1" cap="none" spc="0">
            <a:ln w="12700">
              <a:solidFill>
                <a:sysClr val="windowText" lastClr="000000"/>
              </a:solidFill>
              <a:prstDash val="solid"/>
            </a:ln>
            <a:solidFill>
              <a:schemeClr val="bg1"/>
            </a:solidFill>
            <a:effectLst>
              <a:glow rad="101600">
                <a:schemeClr val="bg1">
                  <a:lumMod val="50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0.60013</cdr:x>
      <cdr:y>0.25357</cdr:y>
    </cdr:from>
    <cdr:to>
      <cdr:x>0.92638</cdr:x>
      <cdr:y>0.30469</cdr:y>
    </cdr:to>
    <cdr:sp macro="" textlink="">
      <cdr:nvSpPr>
        <cdr:cNvPr id="22" name="Rectangle 21"/>
        <cdr:cNvSpPr/>
      </cdr:nvSpPr>
      <cdr:spPr>
        <a:xfrm xmlns:a="http://schemas.openxmlformats.org/drawingml/2006/main">
          <a:off x="5204575" y="1596081"/>
          <a:ext cx="2829375" cy="3217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b="1" cap="none" spc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Average </a:t>
          </a:r>
          <a:r>
            <a:rPr lang="en-US" sz="2000" b="1" cap="none" spc="0" baseline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Water Position</a:t>
          </a:r>
          <a:endParaRPr lang="en-US" sz="2000" b="1" cap="none" spc="0">
            <a:ln w="12700">
              <a:solidFill>
                <a:sysClr val="windowText" lastClr="000000"/>
              </a:solidFill>
              <a:prstDash val="solid"/>
            </a:ln>
            <a:solidFill>
              <a:srgbClr val="EEECE1">
                <a:tint val="85000"/>
                <a:satMod val="155000"/>
              </a:srgbClr>
            </a:solidFill>
            <a:effectLst>
              <a:glow rad="101600">
                <a:schemeClr val="bg1">
                  <a:lumMod val="50000"/>
                  <a:alpha val="6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0.62818</cdr:x>
      <cdr:y>0.19733</cdr:y>
    </cdr:from>
    <cdr:to>
      <cdr:x>0.94538</cdr:x>
      <cdr:y>0.24743</cdr:y>
    </cdr:to>
    <cdr:sp macro="" textlink="">
      <cdr:nvSpPr>
        <cdr:cNvPr id="23" name="Rectangle 22"/>
        <cdr:cNvSpPr/>
      </cdr:nvSpPr>
      <cdr:spPr>
        <a:xfrm xmlns:a="http://schemas.openxmlformats.org/drawingml/2006/main">
          <a:off x="5447836" y="1242111"/>
          <a:ext cx="2750890" cy="3153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b="1" cap="none" spc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High </a:t>
          </a:r>
          <a:r>
            <a:rPr lang="en-US" sz="2000" b="1" cap="none" spc="0" baseline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Water Position</a:t>
          </a:r>
          <a:endParaRPr lang="en-US" sz="2000" b="1" cap="none" spc="0">
            <a:ln w="12700">
              <a:solidFill>
                <a:sysClr val="windowText" lastClr="000000"/>
              </a:solidFill>
              <a:prstDash val="solid"/>
            </a:ln>
            <a:solidFill>
              <a:srgbClr val="EEECE1">
                <a:tint val="85000"/>
                <a:satMod val="155000"/>
              </a:srgbClr>
            </a:solidFill>
            <a:effectLst>
              <a:glow rad="101600">
                <a:schemeClr val="bg1">
                  <a:lumMod val="50000"/>
                  <a:alpha val="6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0.19974</cdr:x>
      <cdr:y>0.70395</cdr:y>
    </cdr:from>
    <cdr:to>
      <cdr:x>0.42941</cdr:x>
      <cdr:y>0.79041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731178" y="4431196"/>
          <a:ext cx="1990586" cy="5442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/>
            <a:t>Blue area(s):</a:t>
          </a:r>
        </a:p>
        <a:p xmlns:a="http://schemas.openxmlformats.org/drawingml/2006/main">
          <a:r>
            <a:rPr lang="en-US" sz="1400"/>
            <a:t>District Net Position(s)*</a:t>
          </a:r>
        </a:p>
      </cdr:txBody>
    </cdr:sp>
  </cdr:relSizeAnchor>
  <cdr:relSizeAnchor xmlns:cdr="http://schemas.openxmlformats.org/drawingml/2006/chartDrawing">
    <cdr:from>
      <cdr:x>0.59369</cdr:x>
      <cdr:y>0.67199</cdr:y>
    </cdr:from>
    <cdr:to>
      <cdr:x>0.92256</cdr:x>
      <cdr:y>0.79511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46389E-9248-B4BF-7A95-C339882B5E14}"/>
            </a:ext>
          </a:extLst>
        </cdr:cNvPr>
        <cdr:cNvSpPr txBox="1"/>
      </cdr:nvSpPr>
      <cdr:spPr>
        <a:xfrm xmlns:a="http://schemas.openxmlformats.org/drawingml/2006/main">
          <a:off x="5145605" y="4230047"/>
          <a:ext cx="2850368" cy="775015"/>
        </a:xfrm>
        <a:prstGeom xmlns:a="http://schemas.openxmlformats.org/drawingml/2006/main" prst="rect">
          <a:avLst/>
        </a:prstGeom>
        <a:ln xmlns:a="http://schemas.openxmlformats.org/drawingml/2006/main" w="12700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0" cap="none" spc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High</a:t>
          </a:r>
          <a:r>
            <a:rPr lang="en-US" sz="1400" b="0" cap="none" spc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Load Growth (0.10% aarg)</a:t>
          </a:r>
        </a:p>
        <a:p xmlns:a="http://schemas.openxmlformats.org/drawingml/2006/main">
          <a:pPr algn="r"/>
          <a:r>
            <a:rPr lang="en-US" sz="1400" b="0" cap="none" spc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Base Load Growth (0.64% aarg)</a:t>
          </a:r>
        </a:p>
        <a:p xmlns:a="http://schemas.openxmlformats.org/drawingml/2006/main">
          <a:pPr algn="r"/>
          <a:r>
            <a:rPr lang="en-US" sz="1400" b="0" cap="none" spc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Low Load Growth (1.34% aarg) </a:t>
          </a:r>
          <a:endParaRPr lang="en-US" sz="1400" b="0" cap="none" spc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cdr:txBody>
    </cdr:sp>
  </cdr:relSizeAnchor>
  <cdr:relSizeAnchor xmlns:cdr="http://schemas.openxmlformats.org/drawingml/2006/chartDrawing">
    <cdr:from>
      <cdr:x>0.60989</cdr:x>
      <cdr:y>0.69832</cdr:y>
    </cdr:from>
    <cdr:to>
      <cdr:x>0.6392</cdr:x>
      <cdr:y>0.70559</cdr:y>
    </cdr:to>
    <cdr:sp macro="" textlink="">
      <cdr:nv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945E2211-1B93-4B83-F5D0-5C5990FE64C1}"/>
            </a:ext>
          </a:extLst>
        </cdr:cNvPr>
        <cdr:cNvSpPr/>
      </cdr:nvSpPr>
      <cdr:spPr>
        <a:xfrm xmlns:a="http://schemas.openxmlformats.org/drawingml/2006/main" flipV="1">
          <a:off x="5286017" y="4395803"/>
          <a:ext cx="254034" cy="45763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rgbClr val="FFFF00"/>
          </a:solidFill>
          <a:prstDash val="solid"/>
        </a:ln>
        <a:effectLst xmlns:a="http://schemas.openxmlformats.org/drawingml/2006/main">
          <a:outerShdw blurRad="50800" dist="12700" dir="5400000" algn="ctr" rotWithShape="0">
            <a:srgbClr val="000000">
              <a:alpha val="99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0.61121</cdr:x>
      <cdr:y>0.7304</cdr:y>
    </cdr:from>
    <cdr:to>
      <cdr:x>0.64023</cdr:x>
      <cdr:y>0.73901</cdr:y>
    </cdr:to>
    <cdr:sp macro="" textlink="">
      <cdr:nv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624339A3-4FA2-F90A-198C-44931BD2A7D7}"/>
            </a:ext>
          </a:extLst>
        </cdr:cNvPr>
        <cdr:cNvSpPr/>
      </cdr:nvSpPr>
      <cdr:spPr>
        <a:xfrm xmlns:a="http://schemas.openxmlformats.org/drawingml/2006/main" flipV="1">
          <a:off x="5297480" y="4597739"/>
          <a:ext cx="251521" cy="54199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rgbClr val="FF3300"/>
          </a:solidFill>
          <a:prstDash val="solid"/>
        </a:ln>
        <a:effectLst xmlns:a="http://schemas.openxmlformats.org/drawingml/2006/main">
          <a:outerShdw blurRad="50800" dist="12700" dir="5400000" algn="ctr" rotWithShape="0">
            <a:srgbClr val="000000">
              <a:alpha val="99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0.6124</cdr:x>
      <cdr:y>0.76246</cdr:y>
    </cdr:from>
    <cdr:to>
      <cdr:x>0.64101</cdr:x>
      <cdr:y>0.7745</cdr:y>
    </cdr:to>
    <cdr:sp macro="" textlink="">
      <cdr:nv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B0910A14-56AE-2EA9-E914-FEA40A91F698}"/>
            </a:ext>
          </a:extLst>
        </cdr:cNvPr>
        <cdr:cNvSpPr/>
      </cdr:nvSpPr>
      <cdr:spPr>
        <a:xfrm xmlns:a="http://schemas.openxmlformats.org/drawingml/2006/main" flipV="1">
          <a:off x="5307726" y="4799546"/>
          <a:ext cx="247967" cy="75789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bg1"/>
          </a:solidFill>
          <a:prstDash val="solid"/>
        </a:ln>
        <a:effectLst xmlns:a="http://schemas.openxmlformats.org/drawingml/2006/main">
          <a:outerShdw blurRad="50800" dist="12700" dir="5400000" algn="ctr" rotWithShape="0">
            <a:srgbClr val="000000">
              <a:alpha val="99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>
            <a:lvl1pPr defTabSz="932493">
              <a:defRPr sz="12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31747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37011" y="0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>
            <a:lvl1pPr algn="r" defTabSz="932493">
              <a:defRPr sz="1200">
                <a:latin typeface="Calibri" charset="0"/>
              </a:defRPr>
            </a:lvl1pPr>
          </a:lstStyle>
          <a:p>
            <a:fld id="{A06E1726-E061-4503-967F-7224739EB758}" type="datetime1">
              <a:rPr lang="en-US"/>
              <a:pPr/>
              <a:t>10/15/2025</a:t>
            </a:fld>
            <a:endParaRPr lang="en-US" dirty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772690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80" tIns="46591" rIns="93180" bIns="46591" numCol="1" anchor="b" anchorCtr="0" compatLnSpc="1">
            <a:prstTxWarp prst="textNoShape">
              <a:avLst/>
            </a:prstTxWarp>
          </a:bodyPr>
          <a:lstStyle>
            <a:lvl1pPr defTabSz="932493">
              <a:defRPr sz="12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37011" y="8772690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80" tIns="46591" rIns="93180" bIns="46591" numCol="1" anchor="b" anchorCtr="0" compatLnSpc="1">
            <a:prstTxWarp prst="textNoShape">
              <a:avLst/>
            </a:prstTxWarp>
          </a:bodyPr>
          <a:lstStyle>
            <a:lvl1pPr algn="r" defTabSz="932493">
              <a:defRPr sz="1200">
                <a:latin typeface="Calibri" charset="0"/>
              </a:defRPr>
            </a:lvl1pPr>
          </a:lstStyle>
          <a:p>
            <a:fld id="{DD9C8BD0-DDD9-4006-86EF-94279107A1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2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>
            <a:lvl1pPr defTabSz="932493">
              <a:defRPr sz="12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3072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37011" y="0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>
            <a:lvl1pPr algn="r" defTabSz="932493">
              <a:defRPr sz="1200">
                <a:latin typeface="Calibri" charset="0"/>
              </a:defRPr>
            </a:lvl1pPr>
          </a:lstStyle>
          <a:p>
            <a:fld id="{42C9270E-DE1E-4CFC-8835-656C97F711B6}" type="datetime1">
              <a:rPr lang="en-US"/>
              <a:pPr/>
              <a:t>10/15/2025</a:t>
            </a:fld>
            <a:endParaRPr lang="en-US" dirty="0"/>
          </a:p>
        </p:txBody>
      </p:sp>
      <p:sp>
        <p:nvSpPr>
          <p:cNvPr id="30724" name="Slide Image Placeholder 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5324" y="4387137"/>
            <a:ext cx="555943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772690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80" tIns="46591" rIns="93180" bIns="46591" numCol="1" anchor="b" anchorCtr="0" compatLnSpc="1">
            <a:prstTxWarp prst="textNoShape">
              <a:avLst/>
            </a:prstTxWarp>
          </a:bodyPr>
          <a:lstStyle>
            <a:lvl1pPr defTabSz="932493">
              <a:defRPr sz="12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37011" y="8772690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80" tIns="46591" rIns="93180" bIns="46591" numCol="1" anchor="b" anchorCtr="0" compatLnSpc="1">
            <a:prstTxWarp prst="textNoShape">
              <a:avLst/>
            </a:prstTxWarp>
          </a:bodyPr>
          <a:lstStyle>
            <a:lvl1pPr algn="r" defTabSz="932493">
              <a:defRPr sz="1200">
                <a:latin typeface="Calibri" charset="0"/>
              </a:defRPr>
            </a:lvl1pPr>
          </a:lstStyle>
          <a:p>
            <a:fld id="{435B27F4-6860-49F3-A251-D91CF11F46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04ED-E982-D585-A22C-E15B75338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5FDDC4BB-E363-DD48-9F93-1F5E0F119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CC7DBF65-49CF-3275-BE98-07536C10A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44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B27F4-6860-49F3-A251-D91CF11F46F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522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79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B27F4-6860-49F3-A251-D91CF11F46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66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80F95-6931-14E2-4846-357C4B219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2697E1-07FE-3DCC-284D-7D3B8938D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FB7F0-FCB8-C872-D3B8-C6050CC42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11E55-D0D4-12D2-D064-60D08433A6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B27F4-6860-49F3-A251-D91CF11F46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2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ACC7-9488-4D30-BA3A-E4DB55C0308C}" type="datetime1">
              <a:rPr lang="en-US" smtClean="0"/>
              <a:t>10/15/2025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2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9EE-2C2D-45EF-95FC-E47622177F5B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6595" y="6356352"/>
            <a:ext cx="510809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4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A89C-5239-4FB8-B606-F57268CBFEBC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6595" y="6356352"/>
            <a:ext cx="510809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2DE-3623-4483-964E-5C5EA706266A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6595" y="6356352"/>
            <a:ext cx="510809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6B4-2442-4C2A-896E-1976F32AEC39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6595" y="6356352"/>
            <a:ext cx="510809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7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67B-2C1A-42C6-B56C-0C24C1ED03DB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6595" y="6356352"/>
            <a:ext cx="510809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5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68F-E5CF-42AD-B21A-C16644798EF8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6595" y="6356352"/>
            <a:ext cx="510809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7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C16A-B72D-4E6A-A98D-4B1F4D65DB36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6595" y="6356352"/>
            <a:ext cx="510809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6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8203-4B8A-4951-B152-3DE7708B37F9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6595" y="6356352"/>
            <a:ext cx="510809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5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62BD-E293-4B54-BADE-7070E03EE998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6595" y="6356352"/>
            <a:ext cx="510809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5BBB-640C-40BE-BAE4-AA833099B43F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6595" y="6356352"/>
            <a:ext cx="510809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D166-1A5F-4FE4-946F-2A719F623396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6595" y="6356352"/>
            <a:ext cx="510809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0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FC7F-2CDD-43EC-B2DE-22441E78D810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8963" y="6356352"/>
            <a:ext cx="446074" cy="365125"/>
          </a:xfrm>
          <a:prstGeom prst="rect">
            <a:avLst/>
          </a:prstGeom>
        </p:spPr>
        <p:txBody>
          <a:bodyPr/>
          <a:lstStyle/>
          <a:p>
            <a:fld id="{30CE65D9-7D88-40F0-8845-CD11E51FFB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046896" y="1043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elanpud.org/ir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304800"/>
            <a:ext cx="8458200" cy="5562600"/>
          </a:xfrm>
        </p:spPr>
        <p:txBody>
          <a:bodyPr lIns="45720" rIns="45720"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3600" dirty="0">
              <a:solidFill>
                <a:schemeClr val="tx2"/>
              </a:solidFill>
              <a:latin typeface="Clarendon Condensed" pitchFamily="18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3600" dirty="0">
              <a:solidFill>
                <a:schemeClr val="tx2"/>
              </a:solidFill>
              <a:latin typeface="Clarendon Condensed" pitchFamily="18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600" dirty="0">
                <a:solidFill>
                  <a:schemeClr val="tx2"/>
                </a:solidFill>
                <a:latin typeface="Clarendon Condensed" pitchFamily="18" charset="0"/>
              </a:rPr>
              <a:t>2025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600" dirty="0">
                <a:solidFill>
                  <a:schemeClr val="tx2"/>
                </a:solidFill>
                <a:latin typeface="Clarendon Condensed" pitchFamily="18" charset="0"/>
              </a:rPr>
              <a:t>Integrated Resource Plan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3000" dirty="0">
              <a:solidFill>
                <a:schemeClr val="tx2"/>
              </a:solidFill>
              <a:latin typeface="Clarendon Condensed" pitchFamily="18" charset="0"/>
            </a:endParaRP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endParaRPr lang="en-US" sz="39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larendon Condensed" pitchFamily="18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larendon Condensed" pitchFamily="18" charset="0"/>
              </a:rPr>
              <a:t>Initial Portfolio Analysis Results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2500" dirty="0">
              <a:solidFill>
                <a:schemeClr val="tx2"/>
              </a:solidFill>
              <a:latin typeface="Clarendon Condensed" pitchFamily="18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1400" dirty="0">
              <a:solidFill>
                <a:schemeClr val="tx2"/>
              </a:solidFill>
              <a:latin typeface="Clarendon Condensed" pitchFamily="18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latin typeface="Clarendon Condensed" pitchFamily="18" charset="0"/>
              </a:rPr>
              <a:t>October 20, 2025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tx2"/>
              </a:solidFill>
              <a:latin typeface="Clarendon Condensed" pitchFamily="18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latin typeface="Clarendon Condensed" pitchFamily="18" charset="0"/>
              </a:rPr>
              <a:t>Becky Keating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latin typeface="Clarendon Condensed" pitchFamily="18" charset="0"/>
              </a:rPr>
              <a:t>Senior Energy Analyst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F290F-97C9-6138-1291-4DAE0265F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ED69213-2EDF-D772-4F59-35B9BE6FC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199"/>
            <a:ext cx="8410575" cy="129540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larendon Condensed" pitchFamily="18" charset="0"/>
              </a:rPr>
              <a:t>Next Steps…</a:t>
            </a:r>
            <a:br>
              <a:rPr lang="en-US" sz="4000" dirty="0">
                <a:latin typeface="Clarendon Condensed" pitchFamily="18" charset="0"/>
              </a:rPr>
            </a:br>
            <a:endParaRPr lang="en-US" sz="3600" dirty="0">
              <a:latin typeface="Clarendon Condensed" pitchFamily="18" charset="0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15F2A2D-00AF-E5E8-DBAF-733B4EB282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/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  <a:r>
              <a:rPr lang="en-US" sz="2800" b="1" dirty="0">
                <a:latin typeface="Clarendon Condensed" pitchFamily="18" charset="0"/>
              </a:rPr>
              <a:t>October 20  </a:t>
            </a:r>
            <a:r>
              <a:rPr lang="en-US" sz="2800" b="1" u="sng" dirty="0">
                <a:latin typeface="Clarendon Condensed" pitchFamily="18" charset="0"/>
              </a:rPr>
              <a:t>No board action requested today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2400" dirty="0">
                <a:latin typeface="Clarendon Condensed" pitchFamily="18" charset="0"/>
              </a:rPr>
              <a:t>Initial portfolio analysis results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endParaRPr lang="en-US" sz="1800" dirty="0">
              <a:latin typeface="Clarendon Condensed" pitchFamily="18" charset="0"/>
            </a:endParaRP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  <a:r>
              <a:rPr lang="en-US" sz="2800" b="1" dirty="0">
                <a:latin typeface="Clarendon Condensed" pitchFamily="18" charset="0"/>
              </a:rPr>
              <a:t>October 20 – November 24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   </a:t>
            </a:r>
            <a:r>
              <a:rPr lang="en-US" sz="2400" dirty="0">
                <a:latin typeface="Clarendon Condensed" pitchFamily="18" charset="0"/>
              </a:rPr>
              <a:t>Public Comment Period</a:t>
            </a:r>
            <a:endParaRPr lang="en-US" sz="2400" b="1" dirty="0">
              <a:latin typeface="Clarendon Condensed" pitchFamily="18" charset="0"/>
            </a:endParaRP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  <a:r>
              <a:rPr lang="en-US" sz="2800" b="1" dirty="0">
                <a:latin typeface="Clarendon Condensed" pitchFamily="18" charset="0"/>
              </a:rPr>
              <a:t>November 17 </a:t>
            </a:r>
            <a:endParaRPr lang="en-US" sz="2800" dirty="0">
              <a:latin typeface="Clarendon Condensed" pitchFamily="18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2400" dirty="0">
                <a:latin typeface="Clarendon Condensed" pitchFamily="18" charset="0"/>
              </a:rPr>
              <a:t>Finalized portfolio analysis and final draft IRP document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>
              <a:latin typeface="Clarendon Condensed" pitchFamily="18" charset="0"/>
            </a:endParaRP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 </a:t>
            </a:r>
            <a:r>
              <a:rPr lang="en-US" sz="2800" b="1" dirty="0">
                <a:latin typeface="Clarendon Condensed" pitchFamily="18" charset="0"/>
              </a:rPr>
              <a:t>December 1 </a:t>
            </a:r>
          </a:p>
          <a:p>
            <a:pPr lvl="1">
              <a:lnSpc>
                <a:spcPct val="80000"/>
              </a:lnSpc>
              <a:buSzTx/>
              <a:buNone/>
            </a:pPr>
            <a:r>
              <a:rPr lang="en-US" sz="2400" dirty="0">
                <a:latin typeface="Clarendon Condensed" pitchFamily="18" charset="0"/>
              </a:rPr>
              <a:t>Final draft IRP for Board approval</a:t>
            </a:r>
          </a:p>
          <a:p>
            <a:pPr>
              <a:lnSpc>
                <a:spcPct val="80000"/>
              </a:lnSpc>
              <a:buSzTx/>
              <a:buNone/>
            </a:pPr>
            <a:r>
              <a:rPr lang="en-US" sz="2400" dirty="0">
                <a:latin typeface="Clarendon Condensed" pitchFamily="18" charset="0"/>
              </a:rPr>
              <a:t>		(Resolution to be presented at public hearing)</a:t>
            </a:r>
          </a:p>
          <a:p>
            <a:pPr>
              <a:lnSpc>
                <a:spcPct val="80000"/>
              </a:lnSpc>
              <a:buSzTx/>
              <a:buNone/>
            </a:pPr>
            <a:endParaRPr lang="en-US" sz="2400" dirty="0">
              <a:latin typeface="Clarendon Condensed" pitchFamily="18" charset="0"/>
            </a:endParaRPr>
          </a:p>
          <a:p>
            <a:pPr>
              <a:lnSpc>
                <a:spcPct val="80000"/>
              </a:lnSpc>
              <a:buSzTx/>
              <a:buNone/>
            </a:pPr>
            <a:r>
              <a:rPr lang="en-US" sz="2400" dirty="0">
                <a:latin typeface="Clarendon Condensed" pitchFamily="18" charset="0"/>
              </a:rPr>
              <a:t>	</a:t>
            </a:r>
            <a:r>
              <a:rPr lang="en-US" sz="2800" b="1" dirty="0">
                <a:latin typeface="Clarendon Condensed" pitchFamily="18" charset="0"/>
              </a:rPr>
              <a:t>Prior to September 1, 2026 </a:t>
            </a:r>
          </a:p>
          <a:p>
            <a:pPr>
              <a:lnSpc>
                <a:spcPct val="80000"/>
              </a:lnSpc>
              <a:buSzTx/>
              <a:buNone/>
            </a:pPr>
            <a:r>
              <a:rPr lang="en-US" sz="2400" dirty="0">
                <a:latin typeface="Clarendon Condensed" pitchFamily="18" charset="0"/>
              </a:rPr>
              <a:t>	 Submit final IRP to Department of Commerce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600" dirty="0">
                <a:latin typeface="Clarendon Condensed" pitchFamily="18" charset="0"/>
              </a:rPr>
              <a:t>		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endParaRPr lang="en-US" sz="1800" b="1" dirty="0">
              <a:latin typeface="Clarendon Condensed" pitchFamily="18" charset="0"/>
            </a:endParaRP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  <a:r>
              <a:rPr lang="en-US" sz="1800" dirty="0">
                <a:latin typeface="Clarendon Condensed" pitchFamily="18" charset="0"/>
              </a:rPr>
              <a:t>	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dirty="0">
                <a:latin typeface="Clarendon Condensed" pitchFamily="18" charset="0"/>
              </a:rPr>
              <a:t>		</a:t>
            </a:r>
            <a:endParaRPr lang="en-US" sz="2400" dirty="0">
              <a:latin typeface="Clarendon Condensed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6BBB0D-066B-F027-5A9B-8FE2EA8D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1444-2001-4E8E-964A-76B88580C4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43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546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larendon Condensed" pitchFamily="18" charset="0"/>
              </a:rPr>
              <a:t>Chelan PUD IRP Website </a:t>
            </a:r>
            <a:br>
              <a:rPr lang="en-US" sz="3600" dirty="0">
                <a:latin typeface="Clarendon Condensed" pitchFamily="18" charset="0"/>
              </a:rPr>
            </a:br>
            <a:r>
              <a:rPr lang="en-US" sz="2700" u="sng" dirty="0">
                <a:hlinkClick r:id="rId3"/>
              </a:rPr>
              <a:t>chelanpud.org/</a:t>
            </a:r>
            <a:r>
              <a:rPr lang="en-US" sz="2700" u="sng" dirty="0" err="1">
                <a:hlinkClick r:id="rId3"/>
              </a:rPr>
              <a:t>irp</a:t>
            </a:r>
            <a:endParaRPr lang="en-US" sz="2700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1444-2001-4E8E-964A-76B88580C43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21662-C6B0-AB61-8A9D-301D10157BCD}"/>
              </a:ext>
            </a:extLst>
          </p:cNvPr>
          <p:cNvSpPr txBox="1"/>
          <p:nvPr/>
        </p:nvSpPr>
        <p:spPr>
          <a:xfrm>
            <a:off x="8686800" y="5867401"/>
            <a:ext cx="457200" cy="98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293E6-CE07-3E3F-535C-EFEE7D711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9753"/>
            <a:ext cx="9144000" cy="55574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826904" y="3009900"/>
            <a:ext cx="8001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>
                <a:latin typeface="Clarendon Condensed" pitchFamily="18" charset="0"/>
              </a:rPr>
              <a:t>Questions?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1444-2001-4E8E-964A-76B88580C4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7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16095" y="549276"/>
            <a:ext cx="8001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larendon Condensed" pitchFamily="18" charset="0"/>
              </a:rPr>
              <a:t>Why We Are Here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94506" cy="435927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Clarendon Condensed" pitchFamily="18" charset="0"/>
              </a:rPr>
              <a:t>RCW 19.280:  Electric Utility Resource Plans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Clarendon Condensed" pitchFamily="18" charset="0"/>
              </a:rPr>
              <a:t>Board Policy Strategic Directive-09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Clarendon Condensed" pitchFamily="18" charset="0"/>
              </a:rPr>
              <a:t>Integrated Resource Planning (IRP)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Clarendon Condensed" pitchFamily="18" charset="0"/>
              </a:rPr>
              <a:t>Load forecast </a:t>
            </a:r>
            <a:endParaRPr lang="en-US" sz="3200" i="1" dirty="0">
              <a:latin typeface="Clarendon Condensed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Clarendon Condensed" pitchFamily="18" charset="0"/>
              </a:rPr>
              <a:t>District net position and load forecasts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Clarendon Condensed" pitchFamily="18" charset="0"/>
              </a:rPr>
              <a:t>Portfolio:  scenario results</a:t>
            </a:r>
          </a:p>
          <a:p>
            <a:pPr eaLnBrk="1" hangingPunct="1"/>
            <a:endParaRPr lang="en-US" dirty="0">
              <a:latin typeface="Clarendon Condensed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Clarendon Condensed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1444-2001-4E8E-964A-76B88580C43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410575" cy="1219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larendon Condensed" pitchFamily="18" charset="0"/>
              </a:rPr>
              <a:t>Proposed timeline for </a:t>
            </a:r>
            <a:br>
              <a:rPr lang="en-US" sz="3600" dirty="0">
                <a:latin typeface="Clarendon Condensed" pitchFamily="18" charset="0"/>
              </a:rPr>
            </a:br>
            <a:r>
              <a:rPr lang="en-US" sz="3600" dirty="0">
                <a:latin typeface="Clarendon Condensed" pitchFamily="18" charset="0"/>
              </a:rPr>
              <a:t>Board and Public IRP Process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47800"/>
            <a:ext cx="8878888" cy="5410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/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  <a:r>
              <a:rPr lang="en-US" sz="2800" b="1" dirty="0">
                <a:latin typeface="Clarendon Condensed" pitchFamily="18" charset="0"/>
              </a:rPr>
              <a:t>October 20  </a:t>
            </a:r>
            <a:r>
              <a:rPr lang="en-US" sz="2800" b="1" u="sng" dirty="0">
                <a:latin typeface="Clarendon Condensed" pitchFamily="18" charset="0"/>
              </a:rPr>
              <a:t>No board action requested today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2400" dirty="0">
                <a:latin typeface="Clarendon Condensed" pitchFamily="18" charset="0"/>
              </a:rPr>
              <a:t>Initial portfolio analysis results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endParaRPr lang="en-US" sz="2400" dirty="0">
              <a:latin typeface="Clarendon Condensed" pitchFamily="18" charset="0"/>
            </a:endParaRP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2800" b="1" dirty="0">
                <a:latin typeface="Clarendon Condensed" pitchFamily="18" charset="0"/>
              </a:rPr>
              <a:t>   	October 20 – November 24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   </a:t>
            </a:r>
            <a:r>
              <a:rPr lang="en-US" sz="2400" dirty="0">
                <a:latin typeface="Clarendon Condensed" pitchFamily="18" charset="0"/>
              </a:rPr>
              <a:t>Public Comment Period</a:t>
            </a:r>
            <a:endParaRPr lang="en-US" sz="2400" b="1" dirty="0">
              <a:latin typeface="Clarendon Condensed" pitchFamily="18" charset="0"/>
            </a:endParaRPr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2400" dirty="0">
                <a:latin typeface="Clarendon Condensed" pitchFamily="18" charset="0"/>
              </a:rPr>
              <a:t> </a:t>
            </a:r>
            <a:r>
              <a:rPr lang="en-US" sz="1800" b="1" dirty="0">
                <a:latin typeface="Clarendon Condensed" pitchFamily="18" charset="0"/>
              </a:rPr>
              <a:t>	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  <a:r>
              <a:rPr lang="en-US" sz="2800" b="1" dirty="0">
                <a:latin typeface="Clarendon Condensed" pitchFamily="18" charset="0"/>
              </a:rPr>
              <a:t>November 17 </a:t>
            </a:r>
            <a:endParaRPr lang="en-US" sz="2800" dirty="0">
              <a:latin typeface="Clarendon Condensed" pitchFamily="18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2400" dirty="0">
                <a:latin typeface="Clarendon Condensed" pitchFamily="18" charset="0"/>
              </a:rPr>
              <a:t>Finalized portfolio analysis and final draft IRP document </a:t>
            </a:r>
          </a:p>
          <a:p>
            <a:pPr lvl="1">
              <a:lnSpc>
                <a:spcPct val="80000"/>
              </a:lnSpc>
              <a:buSzTx/>
              <a:buNone/>
            </a:pPr>
            <a:r>
              <a:rPr lang="en-US" sz="1800" dirty="0">
                <a:latin typeface="Clarendon Condensed" pitchFamily="18" charset="0"/>
              </a:rPr>
              <a:t>	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 </a:t>
            </a:r>
            <a:r>
              <a:rPr lang="en-US" sz="2800" b="1" dirty="0">
                <a:latin typeface="Clarendon Condensed" pitchFamily="18" charset="0"/>
              </a:rPr>
              <a:t>December 1 </a:t>
            </a:r>
          </a:p>
          <a:p>
            <a:pPr lvl="1">
              <a:lnSpc>
                <a:spcPct val="80000"/>
              </a:lnSpc>
              <a:buSzTx/>
              <a:buNone/>
            </a:pPr>
            <a:r>
              <a:rPr lang="en-US" sz="2400" dirty="0">
                <a:latin typeface="Clarendon Condensed" pitchFamily="18" charset="0"/>
              </a:rPr>
              <a:t>Final draft IRP for Board approval </a:t>
            </a:r>
          </a:p>
          <a:p>
            <a:pPr>
              <a:lnSpc>
                <a:spcPct val="80000"/>
              </a:lnSpc>
              <a:buSzTx/>
              <a:buNone/>
            </a:pPr>
            <a:r>
              <a:rPr lang="en-US" sz="2400" dirty="0">
                <a:latin typeface="Clarendon Condensed" pitchFamily="18" charset="0"/>
              </a:rPr>
              <a:t>		(Resolution to be presented at public hearing)</a:t>
            </a:r>
          </a:p>
          <a:p>
            <a:pPr>
              <a:lnSpc>
                <a:spcPct val="80000"/>
              </a:lnSpc>
              <a:buSzTx/>
              <a:buNone/>
            </a:pPr>
            <a:endParaRPr lang="en-US" sz="2400" dirty="0">
              <a:latin typeface="Clarendon Condensed" pitchFamily="18" charset="0"/>
            </a:endParaRPr>
          </a:p>
          <a:p>
            <a:pPr>
              <a:lnSpc>
                <a:spcPct val="80000"/>
              </a:lnSpc>
              <a:buSzTx/>
              <a:buNone/>
            </a:pPr>
            <a:r>
              <a:rPr lang="en-US" sz="2400" dirty="0">
                <a:latin typeface="Clarendon Condensed" pitchFamily="18" charset="0"/>
              </a:rPr>
              <a:t>	</a:t>
            </a:r>
            <a:r>
              <a:rPr lang="en-US" sz="2800" b="1" dirty="0">
                <a:latin typeface="Clarendon Condensed" pitchFamily="18" charset="0"/>
              </a:rPr>
              <a:t>Prior to September 1, 2026 </a:t>
            </a:r>
          </a:p>
          <a:p>
            <a:pPr>
              <a:lnSpc>
                <a:spcPct val="80000"/>
              </a:lnSpc>
              <a:buSzTx/>
              <a:buNone/>
            </a:pPr>
            <a:r>
              <a:rPr lang="en-US" sz="2400" dirty="0">
                <a:latin typeface="Clarendon Condensed" pitchFamily="18" charset="0"/>
              </a:rPr>
              <a:t>	 Submit final IRP to Department of Commerce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600" dirty="0">
                <a:latin typeface="Clarendon Condensed" pitchFamily="18" charset="0"/>
              </a:rPr>
              <a:t>		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endParaRPr lang="en-US" sz="1800" b="1" dirty="0">
              <a:latin typeface="Clarendon Condensed" pitchFamily="18" charset="0"/>
            </a:endParaRP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>
                <a:latin typeface="Clarendon Condensed" pitchFamily="18" charset="0"/>
              </a:rPr>
              <a:t>	</a:t>
            </a:r>
            <a:r>
              <a:rPr lang="en-US" sz="1800" dirty="0">
                <a:latin typeface="Clarendon Condensed" pitchFamily="18" charset="0"/>
              </a:rPr>
              <a:t>	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dirty="0">
                <a:latin typeface="Clarendon Condensed" pitchFamily="18" charset="0"/>
              </a:rPr>
              <a:t>		</a:t>
            </a:r>
            <a:endParaRPr lang="en-US" sz="2400" dirty="0">
              <a:latin typeface="Clarendon Condensed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1444-2001-4E8E-964A-76B88580C43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16094" y="549276"/>
            <a:ext cx="8370705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larendon Condensed" pitchFamily="18" charset="0"/>
              </a:rPr>
              <a:t>RCW 19.280:  Electric Utility Resource Plans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0" y="1387475"/>
            <a:ext cx="9144000" cy="53340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Clarendon Condensed"/>
              </a:rPr>
              <a:t>Analysis describing the mix of generating resources and demand-side resources that will meet current and projected needs at the lowest reasonable cost to the utility and its ratepayers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Clarendon Condensed"/>
              </a:rPr>
              <a:t>The legislation intends for IRPs to assist in identifying and developing: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200" dirty="0">
                <a:latin typeface="Clarendon Condensed"/>
              </a:rPr>
              <a:t>New generating resources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200" dirty="0">
                <a:latin typeface="Clarendon Condensed"/>
              </a:rPr>
              <a:t>Conservation and efficiency resources and demand response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200" dirty="0">
                <a:latin typeface="Clarendon Condensed"/>
              </a:rPr>
              <a:t>Means for integrating renewable resources, including addressing overgeneration events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200" dirty="0">
                <a:latin typeface="Clarendon Condensed"/>
              </a:rPr>
              <a:t>Resource adequacy metrics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200" dirty="0">
                <a:latin typeface="Clarendon Condensed"/>
              </a:rPr>
              <a:t>Related bulk transmission and distribution facilities to meet state’s electricity needs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larendon Condensed"/>
              </a:rPr>
              <a:t>Applies to Washington State utilities with more than 25,000 retail customers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Clarendon Condensed"/>
              </a:rPr>
              <a:t>Progress Reports every 2 years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Clarendon Condensed"/>
              </a:rPr>
              <a:t>New IRPs every 4 years</a:t>
            </a:r>
          </a:p>
          <a:p>
            <a:pPr eaLnBrk="1" hangingPunct="1"/>
            <a:endParaRPr lang="en-US" dirty="0">
              <a:latin typeface="Clarendon Condensed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Clarendon Condensed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1444-2001-4E8E-964A-76B88580C4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3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16095" y="549276"/>
            <a:ext cx="8001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larendon Condensed" pitchFamily="18" charset="0"/>
              </a:rPr>
              <a:t>Integrated Resource Planning…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826906" y="1676400"/>
            <a:ext cx="7631294" cy="458787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larendon Condensed"/>
              </a:rPr>
              <a:t>Helps assess how different portfolio strategies manage risk exposures such as:</a:t>
            </a:r>
          </a:p>
          <a:p>
            <a:pPr lvl="1"/>
            <a:r>
              <a:rPr lang="en-US" sz="2600" dirty="0">
                <a:latin typeface="Clarendon Condensed"/>
              </a:rPr>
              <a:t>Load growth</a:t>
            </a:r>
          </a:p>
          <a:p>
            <a:pPr lvl="1"/>
            <a:r>
              <a:rPr lang="en-US" sz="2600" dirty="0">
                <a:latin typeface="Clarendon Condensed"/>
              </a:rPr>
              <a:t>Production Costs</a:t>
            </a:r>
          </a:p>
          <a:p>
            <a:pPr lvl="1"/>
            <a:r>
              <a:rPr lang="en-US" sz="2600" dirty="0">
                <a:latin typeface="Clarendon Condensed"/>
              </a:rPr>
              <a:t>Resource Mix</a:t>
            </a:r>
          </a:p>
          <a:p>
            <a:r>
              <a:rPr lang="en-US" sz="2600" dirty="0">
                <a:latin typeface="Clarendon Condensed"/>
              </a:rPr>
              <a:t>Helps identify robust strategies</a:t>
            </a:r>
          </a:p>
          <a:p>
            <a:pPr lvl="1"/>
            <a:r>
              <a:rPr lang="en-US" sz="2600" dirty="0">
                <a:latin typeface="Clarendon Condensed"/>
              </a:rPr>
              <a:t>Avoid strategies that depend upon specific events to be successful</a:t>
            </a:r>
          </a:p>
          <a:p>
            <a:r>
              <a:rPr lang="en-US" sz="2600" dirty="0">
                <a:latin typeface="Clarendon Condensed"/>
              </a:rPr>
              <a:t>Document shared consensus on known facts and projections</a:t>
            </a:r>
          </a:p>
          <a:p>
            <a:pPr eaLnBrk="1" hangingPunct="1"/>
            <a:endParaRPr lang="en-US" dirty="0">
              <a:latin typeface="Clarendon Condensed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Clarendon Condensed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1444-2001-4E8E-964A-76B88580C43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381001"/>
            <a:ext cx="7619999" cy="53339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larendon Condensed"/>
              </a:rPr>
              <a:t>Load Forecast - </a:t>
            </a:r>
            <a:r>
              <a:rPr lang="en-US" sz="3600" i="1" dirty="0">
                <a:latin typeface="Clarendon Condensed"/>
              </a:rPr>
              <a:t>Preliminary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3498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larendon Condensed"/>
              </a:rPr>
              <a:t>Total sector sales – residential, commercial, industrial, data processing, large load (served by Chelan PUD resources), EV &amp; all “other” (plus losses) for 2025-2034 (rates before the effects of conservation)</a:t>
            </a:r>
          </a:p>
          <a:p>
            <a:pPr lvl="1"/>
            <a:r>
              <a:rPr lang="en-US" sz="2400" dirty="0">
                <a:latin typeface="Clarendon Condensed"/>
              </a:rPr>
              <a:t>Low –  0.10% average annual rate of growth (aarg) </a:t>
            </a:r>
          </a:p>
          <a:p>
            <a:pPr lvl="1"/>
            <a:r>
              <a:rPr lang="en-US" sz="2400" dirty="0">
                <a:latin typeface="Clarendon Condensed"/>
              </a:rPr>
              <a:t>Base – 0.64% average annual rate of growth (aarg)</a:t>
            </a:r>
          </a:p>
          <a:p>
            <a:pPr lvl="1"/>
            <a:r>
              <a:rPr lang="en-US" sz="2400" dirty="0">
                <a:latin typeface="Clarendon Condensed"/>
              </a:rPr>
              <a:t>High – 1.34% average annual rate of growth (aarg) </a:t>
            </a:r>
          </a:p>
          <a:p>
            <a:pPr lvl="1"/>
            <a:endParaRPr lang="en-US" sz="2400" dirty="0">
              <a:latin typeface="Clarendon Condensed"/>
            </a:endParaRPr>
          </a:p>
          <a:p>
            <a:r>
              <a:rPr lang="en-US" sz="2400" dirty="0">
                <a:latin typeface="Clarendon Condensed"/>
              </a:rPr>
              <a:t>District’s historical load growth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larendon Condensed"/>
              </a:rPr>
              <a:t>2015-2024 – approx. 2.20% aarg  (1.90% in 2023)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larendon Condensed"/>
              </a:rPr>
              <a:t>(before the effects of cumulative conservation)</a:t>
            </a:r>
          </a:p>
          <a:p>
            <a:pPr lvl="1"/>
            <a:r>
              <a:rPr lang="en-US" sz="2400" dirty="0">
                <a:latin typeface="Clarendon Condensed"/>
              </a:rPr>
              <a:t>2015-2024 – approx. 2.00% aarg  (1.40% in 2023) </a:t>
            </a:r>
          </a:p>
          <a:p>
            <a:pPr lvl="2"/>
            <a:r>
              <a:rPr lang="en-US" sz="2000" dirty="0">
                <a:latin typeface="Clarendon Condensed"/>
              </a:rPr>
              <a:t>(after the effects of cumulative conservation)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200" dirty="0">
              <a:latin typeface="Clarendon Condensed"/>
            </a:endParaRPr>
          </a:p>
          <a:p>
            <a:pPr lvl="1">
              <a:lnSpc>
                <a:spcPct val="80000"/>
              </a:lnSpc>
            </a:pPr>
            <a:endParaRPr lang="en-US" sz="2100" dirty="0">
              <a:latin typeface="Clarendon Condensed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/>
          </a:p>
          <a:p>
            <a:pPr lvl="1">
              <a:lnSpc>
                <a:spcPct val="80000"/>
              </a:lnSpc>
              <a:buNone/>
            </a:pPr>
            <a:endParaRPr lang="en-US" sz="2400" dirty="0">
              <a:latin typeface="Clarendon Condensed"/>
            </a:endParaRPr>
          </a:p>
          <a:p>
            <a:pPr lvl="1">
              <a:lnSpc>
                <a:spcPct val="80000"/>
              </a:lnSpc>
              <a:buNone/>
            </a:pPr>
            <a:endParaRPr lang="en-US" sz="2400" dirty="0">
              <a:latin typeface="Clarendon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DF9AFC8-8728-0D47-1A76-028213115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71594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146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DF98D9-8347-7856-B32F-EC077F418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3F95364-DE3A-9D24-C84E-F0F7DF8D8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90227"/>
              </p:ext>
            </p:extLst>
          </p:nvPr>
        </p:nvGraphicFramePr>
        <p:xfrm>
          <a:off x="0" y="1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28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609600"/>
            <a:ext cx="8077199" cy="6857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latin typeface="Clarendon Condensed" pitchFamily="18" charset="0"/>
              </a:rPr>
              <a:t>Portfolio: Scenario Results 2025-2034</a:t>
            </a:r>
            <a:br>
              <a:rPr lang="en-US" sz="3600" dirty="0">
                <a:latin typeface="Clarendon Condensed" pitchFamily="18" charset="0"/>
              </a:rPr>
            </a:br>
            <a:endParaRPr lang="en-US" sz="3600" i="1" dirty="0">
              <a:latin typeface="Clarendon Condensed" pitchFamily="18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991600" cy="6172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larendon Condensed" pitchFamily="18" charset="0"/>
              </a:rPr>
              <a:t>Load/resource balance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Clarendon Condensed" pitchFamily="18" charset="0"/>
              </a:rPr>
              <a:t>Low, base, and high levels of hydro generation stressed with various streamflows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Clarendon Condensed" pitchFamily="18" charset="0"/>
              </a:rPr>
              <a:t>Low, base, and high load growth forecasts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Clarendon Condensed" pitchFamily="18" charset="0"/>
              </a:rPr>
              <a:t>Expected to be able to serve native retail load without new power supply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Clarendon Condensed" pitchFamily="18" charset="0"/>
              </a:rPr>
              <a:t>Finalizing Conservation targets 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Clarendon Condensed" pitchFamily="18" charset="0"/>
              </a:rPr>
              <a:t>Finalizing Demand Response (DR) target</a:t>
            </a:r>
          </a:p>
          <a:p>
            <a:pPr lvl="1">
              <a:lnSpc>
                <a:spcPct val="90000"/>
              </a:lnSpc>
            </a:pPr>
            <a:endParaRPr lang="en-US" sz="1900" dirty="0">
              <a:latin typeface="Clarendon Condense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larendon Condensed" pitchFamily="18" charset="0"/>
              </a:rPr>
              <a:t>Service reliability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Clarendon Condensed" pitchFamily="18" charset="0"/>
              </a:rPr>
              <a:t>Load/resource balance evaluated and expected to exceed hourly peak load forecast for each month plus operating reserves/planning reserve margin 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Clarendon Condensed" pitchFamily="18" charset="0"/>
              </a:rPr>
              <a:t>District involved in Western Resource Adequacy Program (WRAP) capacity resource adequacy effort to manage in a coordinated manner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Clarendon Condensed" pitchFamily="18" charset="0"/>
              </a:rPr>
              <a:t>Portfolio may change to address reliability standards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900" dirty="0">
              <a:latin typeface="Clarendon Condense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larendon Condensed" pitchFamily="18" charset="0"/>
              </a:rPr>
              <a:t>Environmental impacts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Clarendon Condensed" pitchFamily="18" charset="0"/>
              </a:rPr>
              <a:t>District’s hydro and wind resources </a:t>
            </a:r>
            <a:r>
              <a:rPr lang="en-US" sz="1900" b="1" u="sng" dirty="0">
                <a:latin typeface="Clarendon Condensed" pitchFamily="18" charset="0"/>
              </a:rPr>
              <a:t>do not</a:t>
            </a:r>
            <a:r>
              <a:rPr lang="en-US" sz="1900" dirty="0">
                <a:latin typeface="Clarendon Condensed" pitchFamily="18" charset="0"/>
              </a:rPr>
              <a:t> emit air pollutants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Clarendon Condensed" pitchFamily="18" charset="0"/>
              </a:rPr>
              <a:t>Any changes in portfolio will comply with environmental regulatory requirements</a:t>
            </a:r>
          </a:p>
          <a:p>
            <a:pPr lvl="2">
              <a:lnSpc>
                <a:spcPct val="90000"/>
              </a:lnSpc>
              <a:buNone/>
            </a:pPr>
            <a:endParaRPr lang="en-US" sz="1700" dirty="0">
              <a:latin typeface="Clarendon Condensed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	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1444-2001-4E8E-964A-76B88580C43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CPD Theme_o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PD Theme_old" id="{07EEE415-4A74-4618-B398-5EB23B816BFF}" vid="{2234A9BD-9D50-4310-9A91-51D4806A6E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7E8C72D4E9E428A74E3065F74C3D1" ma:contentTypeVersion="11" ma:contentTypeDescription="Create a new document." ma:contentTypeScope="" ma:versionID="67e94aedd8d66d511395ef2c1231d845">
  <xsd:schema xmlns:xsd="http://www.w3.org/2001/XMLSchema" xmlns:xs="http://www.w3.org/2001/XMLSchema" xmlns:p="http://schemas.microsoft.com/office/2006/metadata/properties" xmlns:ns2="62fd8fad-28a7-4198-9bd8-3c91f1098a88" xmlns:ns3="29a172d8-f4d5-48d0-a596-074372b21775" targetNamespace="http://schemas.microsoft.com/office/2006/metadata/properties" ma:root="true" ma:fieldsID="e20320d71dce51689bd141087279fc3c" ns2:_="" ns3:_="">
    <xsd:import namespace="62fd8fad-28a7-4198-9bd8-3c91f1098a88"/>
    <xsd:import namespace="29a172d8-f4d5-48d0-a596-074372b21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d8fad-28a7-4198-9bd8-3c91f1098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format="DateOnly" ma:internalName="Date">
      <xsd:simpleType>
        <xsd:restriction base="dms:DateTim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172d8-f4d5-48d0-a596-074372b21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>
  <documentManagement>
    <Date xmlns="62fd8fad-28a7-4198-9bd8-3c91f1098a88" xsi:nil="true"/>
  </documentManagement>
</p:properties>
</file>

<file path=customXml/itemProps1.xml><?xml version="1.0" encoding="utf-8"?>
<ds:datastoreItem xmlns:ds="http://schemas.openxmlformats.org/officeDocument/2006/customXml" ds:itemID="{EC3EC619-688A-4BEA-939E-6877BB849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d8fad-28a7-4198-9bd8-3c91f1098a88"/>
    <ds:schemaRef ds:uri="29a172d8-f4d5-48d0-a596-074372b21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0E370-072C-4DF7-9417-07D64862C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ACDE1E-CC63-43E4-832F-ED6085D07691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62fd8fad-28a7-4198-9bd8-3c91f1098a88"/>
    <ds:schemaRef ds:uri="http://purl.org/dc/elements/1.1/"/>
    <ds:schemaRef ds:uri="http://schemas.microsoft.com/office/infopath/2007/PartnerControls"/>
    <ds:schemaRef ds:uri="29a172d8-f4d5-48d0-a596-074372b2177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14656</TotalTime>
  <Words>771</Words>
  <Application>Microsoft Office PowerPoint</Application>
  <PresentationFormat>On-screen Show (4:3)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Clarendon Condensed</vt:lpstr>
      <vt:lpstr>Wingdings</vt:lpstr>
      <vt:lpstr>CCPD Theme_old</vt:lpstr>
      <vt:lpstr>PowerPoint Presentation</vt:lpstr>
      <vt:lpstr>Why We Are Here</vt:lpstr>
      <vt:lpstr>Proposed timeline for  Board and Public IRP Process </vt:lpstr>
      <vt:lpstr>RCW 19.280:  Electric Utility Resource Plans</vt:lpstr>
      <vt:lpstr>Integrated Resource Planning…</vt:lpstr>
      <vt:lpstr>Load Forecast - Preliminary</vt:lpstr>
      <vt:lpstr>PowerPoint Presentation</vt:lpstr>
      <vt:lpstr>PowerPoint Presentation</vt:lpstr>
      <vt:lpstr>Portfolio: Scenario Results 2025-2034 </vt:lpstr>
      <vt:lpstr>Next Steps… </vt:lpstr>
      <vt:lpstr>Chelan PUD IRP Website  chelanpud.org/irp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2012_5-21_IRP_InitialModelingResults</dc:title>
  <dc:creator>Charlie Black</dc:creator>
  <cp:lastModifiedBy>Becky Keating</cp:lastModifiedBy>
  <cp:revision>1081</cp:revision>
  <cp:lastPrinted>2025-10-13T22:37:22Z</cp:lastPrinted>
  <dcterms:created xsi:type="dcterms:W3CDTF">2007-06-21T23:59:07Z</dcterms:created>
  <dcterms:modified xsi:type="dcterms:W3CDTF">2025-10-15T20:23:08Z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0x010100D037E8C72D4E9E428A74E3065F74C3D1</vt:lpwstr>
  </property>
  <property fmtid="{D5CDD505-2E9C-101B-9397-08002B2CF9AE}" pid="3" name="MSIP_Label_34193148-6930-4f89-8cd5-2521ed9151d1_Enabled">
    <vt:lpwstr>True</vt:lpwstr>
  </property>
  <property fmtid="{D5CDD505-2E9C-101B-9397-08002B2CF9AE}" pid="4" name="MSIP_Label_34193148-6930-4f89-8cd5-2521ed9151d1_SiteId">
    <vt:lpwstr>be002879-154d-4d36-b10b-5b72a0c59bd0</vt:lpwstr>
  </property>
  <property fmtid="{D5CDD505-2E9C-101B-9397-08002B2CF9AE}" pid="5" name="MSIP_Label_34193148-6930-4f89-8cd5-2521ed9151d1_Owner">
    <vt:lpwstr>Becky.Keating@chelanpud.org</vt:lpwstr>
  </property>
  <property fmtid="{D5CDD505-2E9C-101B-9397-08002B2CF9AE}" pid="6" name="MSIP_Label_34193148-6930-4f89-8cd5-2521ed9151d1_SetDate">
    <vt:lpwstr>2021-09-21T17:33:00.9728167Z</vt:lpwstr>
  </property>
  <property fmtid="{D5CDD505-2E9C-101B-9397-08002B2CF9AE}" pid="7" name="MSIP_Label_34193148-6930-4f89-8cd5-2521ed9151d1_Name">
    <vt:lpwstr>General</vt:lpwstr>
  </property>
  <property fmtid="{D5CDD505-2E9C-101B-9397-08002B2CF9AE}" pid="8" name="MSIP_Label_34193148-6930-4f89-8cd5-2521ed9151d1_Application">
    <vt:lpwstr>Microsoft Azure Information Protection</vt:lpwstr>
  </property>
  <property fmtid="{D5CDD505-2E9C-101B-9397-08002B2CF9AE}" pid="9" name="MSIP_Label_34193148-6930-4f89-8cd5-2521ed9151d1_ActionId">
    <vt:lpwstr>952fc460-0050-40e0-a47f-2517a80d011a</vt:lpwstr>
  </property>
  <property fmtid="{D5CDD505-2E9C-101B-9397-08002B2CF9AE}" pid="10" name="MSIP_Label_34193148-6930-4f89-8cd5-2521ed9151d1_Extended_MSFT_Method">
    <vt:lpwstr>Automatic</vt:lpwstr>
  </property>
  <property fmtid="{D5CDD505-2E9C-101B-9397-08002B2CF9AE}" pid="11" name="Sensitivity">
    <vt:lpwstr>General</vt:lpwstr>
  </property>
</Properties>
</file>