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3E4ACD-A6AC-448B-8031-248209C59DA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980C43-ADC8-4805-8EF5-3C71B525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45834B-3403-4B5A-8E39-8D543D3AAEA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314335-AF95-4B1D-AF36-20A71E0D0A1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6008"/>
            <a:ext cx="7239000" cy="16851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Proposed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City of Wenatchee Comp Plan Update: Impact on Olds Station 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Business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Park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4400"/>
            <a:ext cx="3252216" cy="260299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705100" y="6037446"/>
            <a:ext cx="4572000" cy="82055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Tri Commission Meeting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March 29, 2017</a:t>
            </a:r>
          </a:p>
        </p:txBody>
      </p:sp>
    </p:spTree>
    <p:extLst>
      <p:ext uri="{BB962C8B-B14F-4D97-AF65-F5344CB8AC3E}">
        <p14:creationId xmlns:p14="http://schemas.microsoft.com/office/powerpoint/2010/main" val="42220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Proposed Comprehensive Plan </a:t>
            </a:r>
            <a:r>
              <a:rPr lang="en-US" sz="3200" dirty="0" smtClean="0"/>
              <a:t>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621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914400" indent="-457200">
              <a:spcBef>
                <a:spcPts val="1000"/>
              </a:spcBef>
            </a:pPr>
            <a:r>
              <a:rPr lang="en-US" sz="3000" dirty="0" smtClean="0"/>
              <a:t>2016 City annexation </a:t>
            </a:r>
            <a:r>
              <a:rPr lang="en-US" sz="3000" dirty="0"/>
              <a:t>of Olds Station</a:t>
            </a:r>
          </a:p>
          <a:p>
            <a:pPr marL="914400" indent="-457200">
              <a:spcBef>
                <a:spcPts val="1000"/>
              </a:spcBef>
            </a:pPr>
            <a:r>
              <a:rPr lang="en-US" sz="3000" dirty="0"/>
              <a:t>2017 </a:t>
            </a:r>
            <a:r>
              <a:rPr lang="en-US" sz="3000" dirty="0" smtClean="0"/>
              <a:t>proposed </a:t>
            </a:r>
            <a:r>
              <a:rPr lang="en-US" sz="3000" dirty="0"/>
              <a:t>Comprehensive Plan Update modifies land use </a:t>
            </a:r>
          </a:p>
          <a:p>
            <a:pPr marL="914400" indent="-457200">
              <a:spcBef>
                <a:spcPts val="1000"/>
              </a:spcBef>
            </a:pPr>
            <a:r>
              <a:rPr lang="en-US" sz="3000" dirty="0"/>
              <a:t>Expands North Wenatchee Business District zone to include Port buildings and land</a:t>
            </a:r>
          </a:p>
          <a:p>
            <a:pPr marL="914400" indent="-457200">
              <a:spcBef>
                <a:spcPts val="1000"/>
              </a:spcBef>
            </a:pPr>
            <a:r>
              <a:rPr lang="en-US" sz="3000" dirty="0"/>
              <a:t>Changes Horan Block from Industrial to Waterfront Mixed Use, allows multi-family residential</a:t>
            </a:r>
          </a:p>
          <a:p>
            <a:pPr marL="914400" indent="-457200">
              <a:spcBef>
                <a:spcPts val="1000"/>
              </a:spcBef>
            </a:pPr>
            <a:r>
              <a:rPr lang="en-US" sz="3000" dirty="0"/>
              <a:t>Prohibits Industrial, makes Light Industrial a conditional use</a:t>
            </a:r>
          </a:p>
          <a:p>
            <a:pPr marL="1875219" lvl="1" indent="-457200">
              <a:spcBef>
                <a:spcPts val="1000"/>
              </a:spcBef>
            </a:pP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  <p:pic>
        <p:nvPicPr>
          <p:cNvPr id="7" name="Picture 6" descr="Buildings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926"/>
            <a:ext cx="5410200" cy="70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  <p:pic>
        <p:nvPicPr>
          <p:cNvPr id="7" name="Picture 6" descr="Existing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76200"/>
            <a:ext cx="5486400" cy="71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  <p:pic>
        <p:nvPicPr>
          <p:cNvPr id="7" name="Content Placeholder 6" descr="Proposed"/>
          <p:cNvPicPr>
            <a:picLocks noGrp="1" noChangeAspect="1"/>
          </p:cNvPicPr>
          <p:nvPr isPhoto="1">
            <p:ph idx="1"/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01185"/>
            <a:ext cx="5486400" cy="71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Brief Land Use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55738"/>
            <a:ext cx="6858000" cy="4906962"/>
          </a:xfrm>
        </p:spPr>
        <p:txBody>
          <a:bodyPr>
            <a:normAutofit fontScale="85000" lnSpcReduction="10000"/>
          </a:bodyPr>
          <a:lstStyle/>
          <a:p>
            <a:pPr marL="914400" indent="-457200"/>
            <a:r>
              <a:rPr lang="en-US" sz="2800" dirty="0"/>
              <a:t>1981 – Planned Development approved, delegated authority to Port to oversee </a:t>
            </a:r>
            <a:r>
              <a:rPr lang="en-US" sz="2800" dirty="0" smtClean="0"/>
              <a:t>development</a:t>
            </a:r>
            <a:endParaRPr lang="en-US" sz="2800" dirty="0"/>
          </a:p>
          <a:p>
            <a:pPr marL="1371600" lvl="1" indent="-457200">
              <a:spcBef>
                <a:spcPts val="700"/>
              </a:spcBef>
            </a:pPr>
            <a:r>
              <a:rPr lang="en-US" sz="2700" dirty="0"/>
              <a:t>Port invested in the extension of sewer into Olds Station, road construction and improvements, regional </a:t>
            </a:r>
            <a:r>
              <a:rPr lang="en-US" sz="2700" dirty="0" err="1"/>
              <a:t>stormwater</a:t>
            </a:r>
            <a:r>
              <a:rPr lang="en-US" sz="2700" dirty="0"/>
              <a:t> retention </a:t>
            </a:r>
            <a:r>
              <a:rPr lang="en-US" sz="2700" dirty="0" smtClean="0"/>
              <a:t>facilities</a:t>
            </a:r>
            <a:endParaRPr lang="en-US" sz="2700" dirty="0"/>
          </a:p>
          <a:p>
            <a:pPr marL="1371600" lvl="1" indent="-457200">
              <a:spcBef>
                <a:spcPts val="700"/>
              </a:spcBef>
            </a:pPr>
            <a:r>
              <a:rPr lang="en-US" sz="2700" dirty="0"/>
              <a:t>County approved building permits and uses based on 1981 </a:t>
            </a:r>
            <a:r>
              <a:rPr lang="en-US" sz="2700" dirty="0" smtClean="0"/>
              <a:t>PD</a:t>
            </a:r>
            <a:endParaRPr lang="en-US" sz="2700" dirty="0"/>
          </a:p>
          <a:p>
            <a:pPr marL="1371600" lvl="1" indent="-457200">
              <a:spcBef>
                <a:spcPts val="700"/>
              </a:spcBef>
            </a:pPr>
            <a:r>
              <a:rPr lang="en-US" sz="2700" dirty="0"/>
              <a:t>Covenants on properties adopted and since updated; essentially prohibit residential </a:t>
            </a:r>
            <a:r>
              <a:rPr lang="en-US" sz="2700" dirty="0" smtClean="0"/>
              <a:t>use</a:t>
            </a:r>
            <a:endParaRPr lang="en-US" sz="2700" dirty="0"/>
          </a:p>
          <a:p>
            <a:pPr marL="1371600" lvl="1" indent="-457200">
              <a:spcBef>
                <a:spcPts val="700"/>
              </a:spcBef>
            </a:pPr>
            <a:r>
              <a:rPr lang="en-US" sz="2700" dirty="0"/>
              <a:t>Multiple properties along Easy and Penny streets have been declared surplus and </a:t>
            </a:r>
            <a:r>
              <a:rPr lang="en-US" sz="2700" dirty="0" smtClean="0"/>
              <a:t>sold</a:t>
            </a:r>
            <a:endParaRPr lang="en-US" sz="27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Port </a:t>
            </a:r>
            <a:r>
              <a:rPr lang="en-US" sz="3200" dirty="0"/>
              <a:t>has communicated with </a:t>
            </a:r>
            <a:r>
              <a:rPr lang="en-US" sz="3200" dirty="0" smtClean="0"/>
              <a:t>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199"/>
            <a:ext cx="7498080" cy="4250893"/>
          </a:xfrm>
        </p:spPr>
        <p:txBody>
          <a:bodyPr>
            <a:normAutofit/>
          </a:bodyPr>
          <a:lstStyle/>
          <a:p>
            <a:pPr marL="914400" indent="-457200"/>
            <a:r>
              <a:rPr lang="en-US" sz="3000" dirty="0"/>
              <a:t>Met with Mayor and </a:t>
            </a:r>
            <a:r>
              <a:rPr lang="en-US" sz="3000" dirty="0" smtClean="0"/>
              <a:t>staff</a:t>
            </a:r>
            <a:endParaRPr lang="en-US" sz="3000" dirty="0"/>
          </a:p>
          <a:p>
            <a:pPr marL="914400" indent="-457200"/>
            <a:r>
              <a:rPr lang="en-US" sz="3000" dirty="0"/>
              <a:t>Appeared before Planning </a:t>
            </a:r>
            <a:r>
              <a:rPr lang="en-US" sz="3000" dirty="0" smtClean="0"/>
              <a:t>Commission</a:t>
            </a:r>
            <a:endParaRPr lang="en-US" sz="3000" dirty="0"/>
          </a:p>
          <a:p>
            <a:pPr marL="914400" indent="-457200"/>
            <a:r>
              <a:rPr lang="en-US" sz="3000" dirty="0"/>
              <a:t>Submitted comments to City Council, Planning Commission and </a:t>
            </a:r>
            <a:r>
              <a:rPr lang="en-US" sz="3000" dirty="0" smtClean="0"/>
              <a:t>staff</a:t>
            </a:r>
            <a:endParaRPr lang="en-US" sz="3000" dirty="0"/>
          </a:p>
          <a:p>
            <a:pPr marL="914400" indent="-457200"/>
            <a:r>
              <a:rPr lang="en-US" sz="3000" dirty="0"/>
              <a:t>Requested current land use be left in place</a:t>
            </a:r>
          </a:p>
          <a:p>
            <a:pPr marL="457200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30" y="5867400"/>
            <a:ext cx="123767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4448</TotalTime>
  <Words>177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Gill Sans MT</vt:lpstr>
      <vt:lpstr>Verdana</vt:lpstr>
      <vt:lpstr>Wingdings 2</vt:lpstr>
      <vt:lpstr>Solstice</vt:lpstr>
      <vt:lpstr>PowerPoint Presentation</vt:lpstr>
      <vt:lpstr>Proposed Comprehensive Plan Update</vt:lpstr>
      <vt:lpstr>PowerPoint Presentation</vt:lpstr>
      <vt:lpstr>PowerPoint Presentation</vt:lpstr>
      <vt:lpstr>PowerPoint Presentation</vt:lpstr>
      <vt:lpstr>Brief Land Use History </vt:lpstr>
      <vt:lpstr>Port has communicated with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Pope</dc:creator>
  <cp:lastModifiedBy>sheilaa</cp:lastModifiedBy>
  <cp:revision>38</cp:revision>
  <cp:lastPrinted>2012-10-25T15:17:49Z</cp:lastPrinted>
  <dcterms:created xsi:type="dcterms:W3CDTF">2012-10-22T19:37:43Z</dcterms:created>
  <dcterms:modified xsi:type="dcterms:W3CDTF">2017-03-28T17:00:12Z</dcterms:modified>
</cp:coreProperties>
</file>